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9"/>
  </p:notesMasterIdLst>
  <p:sldIdLst>
    <p:sldId id="256" r:id="rId2"/>
    <p:sldId id="258" r:id="rId3"/>
    <p:sldId id="259" r:id="rId4"/>
    <p:sldId id="269" r:id="rId5"/>
    <p:sldId id="296" r:id="rId6"/>
    <p:sldId id="261" r:id="rId7"/>
    <p:sldId id="267" r:id="rId8"/>
    <p:sldId id="263" r:id="rId9"/>
    <p:sldId id="290" r:id="rId10"/>
    <p:sldId id="292" r:id="rId11"/>
    <p:sldId id="293" r:id="rId12"/>
    <p:sldId id="295" r:id="rId13"/>
    <p:sldId id="297" r:id="rId14"/>
    <p:sldId id="298" r:id="rId15"/>
    <p:sldId id="299" r:id="rId16"/>
    <p:sldId id="300" r:id="rId17"/>
    <p:sldId id="301" r:id="rId18"/>
  </p:sldIdLst>
  <p:sldSz cx="9144000" cy="5143500" type="screen16x9"/>
  <p:notesSz cx="6858000" cy="9144000"/>
  <p:embeddedFontLst>
    <p:embeddedFont>
      <p:font typeface="Calibri" pitchFamily="34" charset="0"/>
      <p:regular r:id="rId20"/>
      <p:bold r:id="rId21"/>
      <p:italic r:id="rId22"/>
      <p:boldItalic r:id="rId23"/>
    </p:embeddedFont>
    <p:embeddedFont>
      <p:font typeface="Muli" charset="0"/>
      <p:regular r:id="rId24"/>
      <p:bold r:id="rId25"/>
      <p:italic r:id="rId26"/>
      <p:boldItalic r:id="rId27"/>
    </p:embeddedFont>
    <p:embeddedFont>
      <p:font typeface="Arial Black" pitchFamily="34" charset="0"/>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E5AD7455-E00E-468B-80A4-96A930908B32}">
  <a:tblStyle styleId="{E5AD7455-E00E-468B-80A4-96A930908B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0" autoAdjust="0"/>
    <p:restoredTop sz="95332" autoAdjust="0"/>
  </p:normalViewPr>
  <p:slideViewPr>
    <p:cSldViewPr snapToGrid="0">
      <p:cViewPr>
        <p:scale>
          <a:sx n="75" d="100"/>
          <a:sy n="75" d="100"/>
        </p:scale>
        <p:origin x="-1838" y="-78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2163284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2489235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4241423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592698da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592698da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592698da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592698da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9445850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9445850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592698dac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592698dac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smtClean="0"/>
              <a:t>Ngoài Spring Social, tôi không thể tìm thấy bất kỳ SDK Java nào có uy tín để tích hợp Facebook. Với trình phân tích cú pháp Json, chúng ta có thể tự xử lý mọi thứ</a:t>
            </a:r>
            <a:r>
              <a:rPr lang="en-US" dirty="0" smtClean="0"/>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vi-VN" sz="1100" b="0" i="0" u="none" strike="noStrike" cap="none" dirty="0" smtClean="0">
                <a:solidFill>
                  <a:srgbClr val="000000"/>
                </a:solidFill>
                <a:effectLst/>
                <a:latin typeface="Arial"/>
                <a:ea typeface="Arial"/>
                <a:cs typeface="Arial"/>
                <a:sym typeface="Arial"/>
              </a:rPr>
              <a:t>Khi truy cập một url hoặc trong trang chào mừng, nút Đăng nhập Facebook được hiển thị. Người dùng sẽ nhấp vào nút FB để đăng nhập vào ứng dụng web Java. Khi nhấn vào nút đó, một URL Facebook sẽ được gọi.</a:t>
            </a:r>
          </a:p>
          <a:p>
            <a:r>
              <a:rPr lang="vi-VN" sz="1100" b="0" i="0" u="none" strike="noStrike" cap="none" dirty="0" smtClean="0">
                <a:solidFill>
                  <a:srgbClr val="000000"/>
                </a:solidFill>
                <a:effectLst/>
                <a:latin typeface="Arial"/>
                <a:ea typeface="Arial"/>
                <a:cs typeface="Arial"/>
                <a:sym typeface="Arial"/>
              </a:rPr>
              <a:t>Facebook sẽ xác thực ID ứng dụng và sau đó sẽ chuyển hướng đến trang đăng nhập.</a:t>
            </a:r>
          </a:p>
          <a:p>
            <a:r>
              <a:rPr lang="vi-VN" sz="1100" b="0" i="0" u="none" strike="noStrike" cap="none" dirty="0" smtClean="0">
                <a:solidFill>
                  <a:srgbClr val="000000"/>
                </a:solidFill>
                <a:effectLst/>
                <a:latin typeface="Arial"/>
                <a:ea typeface="Arial"/>
                <a:cs typeface="Arial"/>
                <a:sym typeface="Arial"/>
              </a:rPr>
              <a:t>Người dùng sẽ nhập thông tin đăng nhập FB và gửi biểu mẫu.</a:t>
            </a:r>
          </a:p>
          <a:p>
            <a:r>
              <a:rPr lang="vi-VN" sz="1100" b="0" i="0" u="none" strike="noStrike" cap="none" dirty="0" smtClean="0">
                <a:solidFill>
                  <a:srgbClr val="000000"/>
                </a:solidFill>
                <a:effectLst/>
                <a:latin typeface="Arial"/>
                <a:ea typeface="Arial"/>
                <a:cs typeface="Arial"/>
                <a:sym typeface="Arial"/>
              </a:rPr>
              <a:t>Facebook sẽ xác thực thông tin đăng nhập và sau đó chuyển hướng trở lại trình duyệt với yêu cầu chuyển tiếp đến redirect_url. Redirect_url là URL trong ứng dụng của chúng tôi sẽ xử lý thêm.</a:t>
            </a:r>
          </a:p>
          <a:p>
            <a:r>
              <a:rPr lang="vi-VN" sz="1100" b="0" i="0" u="none" strike="noStrike" cap="none" dirty="0" smtClean="0">
                <a:solidFill>
                  <a:srgbClr val="000000"/>
                </a:solidFill>
                <a:effectLst/>
                <a:latin typeface="Arial"/>
                <a:ea typeface="Arial"/>
                <a:cs typeface="Arial"/>
                <a:sym typeface="Arial"/>
              </a:rPr>
              <a:t>Trình duyệt sẽ gọi url chuyển hướng.</a:t>
            </a:r>
          </a:p>
          <a:p>
            <a:r>
              <a:rPr lang="vi-VN" sz="1100" b="0" i="0" u="none" strike="noStrike" cap="none" dirty="0" smtClean="0">
                <a:solidFill>
                  <a:srgbClr val="000000"/>
                </a:solidFill>
                <a:effectLst/>
                <a:latin typeface="Arial"/>
                <a:ea typeface="Arial"/>
                <a:cs typeface="Arial"/>
                <a:sym typeface="Arial"/>
              </a:rPr>
              <a:t>Trang URL chuyển hướng sẽ lại gọi Facebook để yêu cầu access_token.</a:t>
            </a:r>
          </a:p>
          <a:p>
            <a:r>
              <a:rPr lang="vi-VN" sz="1100" b="0" i="0" u="none" strike="noStrike" cap="none" dirty="0" smtClean="0">
                <a:solidFill>
                  <a:srgbClr val="000000"/>
                </a:solidFill>
                <a:effectLst/>
                <a:latin typeface="Arial"/>
                <a:ea typeface="Arial"/>
                <a:cs typeface="Arial"/>
                <a:sym typeface="Arial"/>
              </a:rPr>
              <a:t>Facebook khi xác thực thành công sẽ phản hồi lại với access_token.</a:t>
            </a:r>
          </a:p>
          <a:p>
            <a:r>
              <a:rPr lang="vi-VN" sz="1100" b="0" i="0" u="none" strike="noStrike" cap="none" dirty="0" smtClean="0">
                <a:solidFill>
                  <a:srgbClr val="000000"/>
                </a:solidFill>
                <a:effectLst/>
                <a:latin typeface="Arial"/>
                <a:ea typeface="Arial"/>
                <a:cs typeface="Arial"/>
                <a:sym typeface="Arial"/>
              </a:rPr>
              <a:t>Trang URL chuyển hướng sẽ lại gọi Facebook để yêu cầu dữ liệu người dùng bằng cách gửi access_token.</a:t>
            </a:r>
          </a:p>
          <a:p>
            <a:r>
              <a:rPr lang="vi-VN" sz="1100" b="0" i="0" u="none" strike="noStrike" cap="none" dirty="0" smtClean="0">
                <a:solidFill>
                  <a:srgbClr val="000000"/>
                </a:solidFill>
                <a:effectLst/>
                <a:latin typeface="Arial"/>
                <a:ea typeface="Arial"/>
                <a:cs typeface="Arial"/>
                <a:sym typeface="Arial"/>
              </a:rPr>
              <a:t>Facebook khi xác thực access_token sẽ phản hồi lại với dữ liệu người dùng được yêu cầu.</a:t>
            </a:r>
          </a:p>
          <a:p>
            <a:r>
              <a:rPr lang="vi-VN" sz="1100" b="0" i="0" u="none" strike="noStrike" cap="none" dirty="0" smtClean="0">
                <a:solidFill>
                  <a:srgbClr val="000000"/>
                </a:solidFill>
                <a:effectLst/>
                <a:latin typeface="Arial"/>
                <a:ea typeface="Arial"/>
                <a:cs typeface="Arial"/>
                <a:sym typeface="Arial"/>
              </a:rPr>
              <a:t>Trang URL chuyển hướng sẽ chuyển tiếp đến một trang hiển thị dữ liệu người dùng trong trình duyệt máy khách.</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3496295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645452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1">
  <p:cSld name="TITLE_1">
    <p:bg>
      <p:bgPr>
        <a:noFill/>
        <a:effectLst/>
      </p:bgPr>
    </p:bg>
    <p:spTree>
      <p:nvGrpSpPr>
        <p:cNvPr id="1" name="Shape 13"/>
        <p:cNvGrpSpPr/>
        <p:nvPr/>
      </p:nvGrpSpPr>
      <p:grpSpPr>
        <a:xfrm>
          <a:off x="0" y="0"/>
          <a:ext cx="0" cy="0"/>
          <a:chOff x="0" y="0"/>
          <a:chExt cx="0" cy="0"/>
        </a:xfrm>
      </p:grpSpPr>
      <p:sp>
        <p:nvSpPr>
          <p:cNvPr id="14" name="Google Shape;14;p3"/>
          <p:cNvSpPr/>
          <p:nvPr/>
        </p:nvSpPr>
        <p:spPr>
          <a:xfrm rot="10800000">
            <a:off x="1404025" y="25489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10800000" flipH="1">
            <a:off x="1404025" y="466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466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0" y="25489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3"/>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lstStyle>
            <a:lvl1pPr lvl="0" algn="r">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latin typeface="Muli"/>
                <a:ea typeface="Muli"/>
                <a:cs typeface="Muli"/>
                <a:sym typeface="Muli"/>
              </a:defRPr>
            </a:lvl2pPr>
            <a:lvl3pPr lvl="2">
              <a:spcBef>
                <a:spcPts val="0"/>
              </a:spcBef>
              <a:spcAft>
                <a:spcPts val="0"/>
              </a:spcAft>
              <a:buNone/>
              <a:defRPr sz="3600">
                <a:solidFill>
                  <a:srgbClr val="FFFFFF"/>
                </a:solidFill>
                <a:latin typeface="Muli"/>
                <a:ea typeface="Muli"/>
                <a:cs typeface="Muli"/>
                <a:sym typeface="Muli"/>
              </a:defRPr>
            </a:lvl3pPr>
            <a:lvl4pPr lvl="3">
              <a:spcBef>
                <a:spcPts val="0"/>
              </a:spcBef>
              <a:spcAft>
                <a:spcPts val="0"/>
              </a:spcAft>
              <a:buNone/>
              <a:defRPr sz="3600">
                <a:solidFill>
                  <a:srgbClr val="FFFFFF"/>
                </a:solidFill>
                <a:latin typeface="Muli"/>
                <a:ea typeface="Muli"/>
                <a:cs typeface="Muli"/>
                <a:sym typeface="Muli"/>
              </a:defRPr>
            </a:lvl4pPr>
            <a:lvl5pPr lvl="4">
              <a:spcBef>
                <a:spcPts val="0"/>
              </a:spcBef>
              <a:spcAft>
                <a:spcPts val="0"/>
              </a:spcAft>
              <a:buNone/>
              <a:defRPr sz="3600">
                <a:solidFill>
                  <a:srgbClr val="FFFFFF"/>
                </a:solidFill>
                <a:latin typeface="Muli"/>
                <a:ea typeface="Muli"/>
                <a:cs typeface="Muli"/>
                <a:sym typeface="Muli"/>
              </a:defRPr>
            </a:lvl5pPr>
            <a:lvl6pPr lvl="5">
              <a:spcBef>
                <a:spcPts val="0"/>
              </a:spcBef>
              <a:spcAft>
                <a:spcPts val="0"/>
              </a:spcAft>
              <a:buNone/>
              <a:defRPr sz="3600">
                <a:solidFill>
                  <a:srgbClr val="FFFFFF"/>
                </a:solidFill>
                <a:latin typeface="Muli"/>
                <a:ea typeface="Muli"/>
                <a:cs typeface="Muli"/>
                <a:sym typeface="Muli"/>
              </a:defRPr>
            </a:lvl6pPr>
            <a:lvl7pPr lvl="6">
              <a:spcBef>
                <a:spcPts val="0"/>
              </a:spcBef>
              <a:spcAft>
                <a:spcPts val="0"/>
              </a:spcAft>
              <a:buNone/>
              <a:defRPr sz="3600">
                <a:solidFill>
                  <a:srgbClr val="FFFFFF"/>
                </a:solidFill>
                <a:latin typeface="Muli"/>
                <a:ea typeface="Muli"/>
                <a:cs typeface="Muli"/>
                <a:sym typeface="Muli"/>
              </a:defRPr>
            </a:lvl7pPr>
            <a:lvl8pPr lvl="7">
              <a:spcBef>
                <a:spcPts val="0"/>
              </a:spcBef>
              <a:spcAft>
                <a:spcPts val="0"/>
              </a:spcAft>
              <a:buNone/>
              <a:defRPr sz="3600">
                <a:solidFill>
                  <a:srgbClr val="FFFFFF"/>
                </a:solidFill>
                <a:latin typeface="Muli"/>
                <a:ea typeface="Muli"/>
                <a:cs typeface="Muli"/>
                <a:sym typeface="Muli"/>
              </a:defRPr>
            </a:lvl8pPr>
            <a:lvl9pPr lvl="8">
              <a:spcBef>
                <a:spcPts val="0"/>
              </a:spcBef>
              <a:spcAft>
                <a:spcPts val="0"/>
              </a:spcAft>
              <a:buNone/>
              <a:defRPr sz="3600">
                <a:solidFill>
                  <a:srgbClr val="FFFFFF"/>
                </a:solidFill>
                <a:latin typeface="Muli"/>
                <a:ea typeface="Muli"/>
                <a:cs typeface="Muli"/>
                <a:sym typeface="Muli"/>
              </a:defRPr>
            </a:lvl9pPr>
          </a:lstStyle>
          <a:p>
            <a:endParaRPr/>
          </a:p>
        </p:txBody>
      </p:sp>
      <p:sp>
        <p:nvSpPr>
          <p:cNvPr id="23" name="Google Shape;23;p3"/>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lstStyle>
            <a:lvl1pPr lvl="0" algn="r">
              <a:spcBef>
                <a:spcPts val="0"/>
              </a:spcBef>
              <a:spcAft>
                <a:spcPts val="0"/>
              </a:spcAft>
              <a:buNone/>
              <a:defRPr>
                <a:solidFill>
                  <a:srgbClr val="87C5AE"/>
                </a:solidFill>
                <a:latin typeface="Muli"/>
                <a:ea typeface="Muli"/>
                <a:cs typeface="Muli"/>
                <a:sym typeface="Muli"/>
              </a:defRPr>
            </a:lvl1pPr>
            <a:lvl2pPr lvl="1">
              <a:spcBef>
                <a:spcPts val="1600"/>
              </a:spcBef>
              <a:spcAft>
                <a:spcPts val="0"/>
              </a:spcAft>
              <a:buNone/>
              <a:defRPr>
                <a:solidFill>
                  <a:srgbClr val="87C5AE"/>
                </a:solidFill>
                <a:latin typeface="Muli"/>
                <a:ea typeface="Muli"/>
                <a:cs typeface="Muli"/>
                <a:sym typeface="Muli"/>
              </a:defRPr>
            </a:lvl2pPr>
            <a:lvl3pPr lvl="2">
              <a:spcBef>
                <a:spcPts val="1600"/>
              </a:spcBef>
              <a:spcAft>
                <a:spcPts val="0"/>
              </a:spcAft>
              <a:buNone/>
              <a:defRPr>
                <a:solidFill>
                  <a:srgbClr val="87C5AE"/>
                </a:solidFill>
                <a:latin typeface="Muli"/>
                <a:ea typeface="Muli"/>
                <a:cs typeface="Muli"/>
                <a:sym typeface="Muli"/>
              </a:defRPr>
            </a:lvl3pPr>
            <a:lvl4pPr lvl="3">
              <a:spcBef>
                <a:spcPts val="1600"/>
              </a:spcBef>
              <a:spcAft>
                <a:spcPts val="0"/>
              </a:spcAft>
              <a:buNone/>
              <a:defRPr>
                <a:solidFill>
                  <a:srgbClr val="87C5AE"/>
                </a:solidFill>
                <a:latin typeface="Muli"/>
                <a:ea typeface="Muli"/>
                <a:cs typeface="Muli"/>
                <a:sym typeface="Muli"/>
              </a:defRPr>
            </a:lvl4pPr>
            <a:lvl5pPr lvl="4">
              <a:spcBef>
                <a:spcPts val="1600"/>
              </a:spcBef>
              <a:spcAft>
                <a:spcPts val="0"/>
              </a:spcAft>
              <a:buNone/>
              <a:defRPr>
                <a:solidFill>
                  <a:srgbClr val="87C5AE"/>
                </a:solidFill>
                <a:latin typeface="Muli"/>
                <a:ea typeface="Muli"/>
                <a:cs typeface="Muli"/>
                <a:sym typeface="Muli"/>
              </a:defRPr>
            </a:lvl5pPr>
            <a:lvl6pPr lvl="5">
              <a:spcBef>
                <a:spcPts val="1600"/>
              </a:spcBef>
              <a:spcAft>
                <a:spcPts val="0"/>
              </a:spcAft>
              <a:buNone/>
              <a:defRPr>
                <a:solidFill>
                  <a:srgbClr val="87C5AE"/>
                </a:solidFill>
                <a:latin typeface="Muli"/>
                <a:ea typeface="Muli"/>
                <a:cs typeface="Muli"/>
                <a:sym typeface="Muli"/>
              </a:defRPr>
            </a:lvl6pPr>
            <a:lvl7pPr lvl="6">
              <a:spcBef>
                <a:spcPts val="1600"/>
              </a:spcBef>
              <a:spcAft>
                <a:spcPts val="0"/>
              </a:spcAft>
              <a:buNone/>
              <a:defRPr>
                <a:solidFill>
                  <a:srgbClr val="87C5AE"/>
                </a:solidFill>
                <a:latin typeface="Muli"/>
                <a:ea typeface="Muli"/>
                <a:cs typeface="Muli"/>
                <a:sym typeface="Muli"/>
              </a:defRPr>
            </a:lvl7pPr>
            <a:lvl8pPr lvl="7">
              <a:spcBef>
                <a:spcPts val="1600"/>
              </a:spcBef>
              <a:spcAft>
                <a:spcPts val="0"/>
              </a:spcAft>
              <a:buNone/>
              <a:defRPr>
                <a:solidFill>
                  <a:srgbClr val="87C5AE"/>
                </a:solidFill>
                <a:latin typeface="Muli"/>
                <a:ea typeface="Muli"/>
                <a:cs typeface="Muli"/>
                <a:sym typeface="Muli"/>
              </a:defRPr>
            </a:lvl8pPr>
            <a:lvl9pPr lvl="8">
              <a:spcBef>
                <a:spcPts val="1600"/>
              </a:spcBef>
              <a:spcAft>
                <a:spcPts val="1600"/>
              </a:spcAft>
              <a:buNone/>
              <a:defRPr>
                <a:solidFill>
                  <a:srgbClr val="87C5AE"/>
                </a:solidFill>
                <a:latin typeface="Muli"/>
                <a:ea typeface="Muli"/>
                <a:cs typeface="Muli"/>
                <a:sym typeface="Muli"/>
              </a:defRPr>
            </a:lvl9pPr>
          </a:lstStyle>
          <a:p>
            <a:endParaRPr/>
          </a:p>
        </p:txBody>
      </p:sp>
      <p:sp>
        <p:nvSpPr>
          <p:cNvPr id="24" name="Google Shape;24;p3"/>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2" name="Google Shape;11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6" name="Google Shape;11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20" name="Google Shape;12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1" name="Google Shape;12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3"/>
        <p:cNvGrpSpPr/>
        <p:nvPr/>
      </p:nvGrpSpPr>
      <p:grpSpPr>
        <a:xfrm>
          <a:off x="0" y="0"/>
          <a:ext cx="0" cy="0"/>
          <a:chOff x="0" y="0"/>
          <a:chExt cx="0" cy="0"/>
        </a:xfrm>
      </p:grpSpPr>
      <p:sp>
        <p:nvSpPr>
          <p:cNvPr id="124" name="Google Shape;12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125" name="Google Shape;12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6"/>
        <p:cNvGrpSpPr/>
        <p:nvPr/>
      </p:nvGrpSpPr>
      <p:grpSpPr>
        <a:xfrm>
          <a:off x="0" y="0"/>
          <a:ext cx="0" cy="0"/>
          <a:chOff x="0" y="0"/>
          <a:chExt cx="0" cy="0"/>
        </a:xfrm>
      </p:grpSpPr>
      <p:sp>
        <p:nvSpPr>
          <p:cNvPr id="127" name="Google Shape;12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8" name="Google Shape;12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29" name="Google Shape;12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Icon Descriptions">
  <p:cSld name="BLANK_2">
    <p:spTree>
      <p:nvGrpSpPr>
        <p:cNvPr id="1" name="Shape 151"/>
        <p:cNvGrpSpPr/>
        <p:nvPr/>
      </p:nvGrpSpPr>
      <p:grpSpPr>
        <a:xfrm>
          <a:off x="0" y="0"/>
          <a:ext cx="0" cy="0"/>
          <a:chOff x="0" y="0"/>
          <a:chExt cx="0" cy="0"/>
        </a:xfrm>
      </p:grpSpPr>
      <p:sp>
        <p:nvSpPr>
          <p:cNvPr id="152" name="Google Shape;15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3" name="Google Shape;153;p21"/>
          <p:cNvSpPr txBox="1">
            <a:spLocks noGrp="1"/>
          </p:cNvSpPr>
          <p:nvPr>
            <p:ph type="title"/>
          </p:nvPr>
        </p:nvSpPr>
        <p:spPr>
          <a:xfrm>
            <a:off x="391150" y="264025"/>
            <a:ext cx="4058100" cy="1075500"/>
          </a:xfrm>
          <a:prstGeom prst="rect">
            <a:avLst/>
          </a:prstGeom>
        </p:spPr>
        <p:txBody>
          <a:bodyPr spcFirstLastPara="1" wrap="square" lIns="91425" tIns="91425" rIns="91425" bIns="91425" anchor="t" anchorCtr="0"/>
          <a:lstStyle>
            <a:lvl1pPr lvl="0">
              <a:spcBef>
                <a:spcPts val="0"/>
              </a:spcBef>
              <a:spcAft>
                <a:spcPts val="0"/>
              </a:spcAft>
              <a:buNone/>
              <a:defRPr>
                <a:latin typeface="Muli"/>
                <a:ea typeface="Muli"/>
                <a:cs typeface="Muli"/>
                <a:sym typeface="Muli"/>
              </a:defRPr>
            </a:lvl1pPr>
            <a:lvl2pPr lvl="1">
              <a:spcBef>
                <a:spcPts val="0"/>
              </a:spcBef>
              <a:spcAft>
                <a:spcPts val="0"/>
              </a:spcAft>
              <a:buNone/>
              <a:defRPr>
                <a:latin typeface="Muli"/>
                <a:ea typeface="Muli"/>
                <a:cs typeface="Muli"/>
                <a:sym typeface="Muli"/>
              </a:defRPr>
            </a:lvl2pPr>
            <a:lvl3pPr lvl="2">
              <a:spcBef>
                <a:spcPts val="0"/>
              </a:spcBef>
              <a:spcAft>
                <a:spcPts val="0"/>
              </a:spcAft>
              <a:buNone/>
              <a:defRPr>
                <a:latin typeface="Muli"/>
                <a:ea typeface="Muli"/>
                <a:cs typeface="Muli"/>
                <a:sym typeface="Muli"/>
              </a:defRPr>
            </a:lvl3pPr>
            <a:lvl4pPr lvl="3">
              <a:spcBef>
                <a:spcPts val="0"/>
              </a:spcBef>
              <a:spcAft>
                <a:spcPts val="0"/>
              </a:spcAft>
              <a:buNone/>
              <a:defRPr>
                <a:latin typeface="Muli"/>
                <a:ea typeface="Muli"/>
                <a:cs typeface="Muli"/>
                <a:sym typeface="Muli"/>
              </a:defRPr>
            </a:lvl4pPr>
            <a:lvl5pPr lvl="4">
              <a:spcBef>
                <a:spcPts val="0"/>
              </a:spcBef>
              <a:spcAft>
                <a:spcPts val="0"/>
              </a:spcAft>
              <a:buNone/>
              <a:defRPr>
                <a:latin typeface="Muli"/>
                <a:ea typeface="Muli"/>
                <a:cs typeface="Muli"/>
                <a:sym typeface="Muli"/>
              </a:defRPr>
            </a:lvl5pPr>
            <a:lvl6pPr lvl="5">
              <a:spcBef>
                <a:spcPts val="0"/>
              </a:spcBef>
              <a:spcAft>
                <a:spcPts val="0"/>
              </a:spcAft>
              <a:buNone/>
              <a:defRPr>
                <a:latin typeface="Muli"/>
                <a:ea typeface="Muli"/>
                <a:cs typeface="Muli"/>
                <a:sym typeface="Muli"/>
              </a:defRPr>
            </a:lvl6pPr>
            <a:lvl7pPr lvl="6">
              <a:spcBef>
                <a:spcPts val="0"/>
              </a:spcBef>
              <a:spcAft>
                <a:spcPts val="0"/>
              </a:spcAft>
              <a:buNone/>
              <a:defRPr>
                <a:latin typeface="Muli"/>
                <a:ea typeface="Muli"/>
                <a:cs typeface="Muli"/>
                <a:sym typeface="Muli"/>
              </a:defRPr>
            </a:lvl7pPr>
            <a:lvl8pPr lvl="7">
              <a:spcBef>
                <a:spcPts val="0"/>
              </a:spcBef>
              <a:spcAft>
                <a:spcPts val="0"/>
              </a:spcAft>
              <a:buNone/>
              <a:defRPr>
                <a:latin typeface="Muli"/>
                <a:ea typeface="Muli"/>
                <a:cs typeface="Muli"/>
                <a:sym typeface="Muli"/>
              </a:defRPr>
            </a:lvl8pPr>
            <a:lvl9pPr lvl="8">
              <a:spcBef>
                <a:spcPts val="0"/>
              </a:spcBef>
              <a:spcAft>
                <a:spcPts val="0"/>
              </a:spcAft>
              <a:buNone/>
              <a:defRPr>
                <a:latin typeface="Muli"/>
                <a:ea typeface="Muli"/>
                <a:cs typeface="Muli"/>
                <a:sym typeface="Muli"/>
              </a:defRPr>
            </a:lvl9pPr>
          </a:lstStyle>
          <a:p>
            <a:endParaRPr/>
          </a:p>
        </p:txBody>
      </p:sp>
      <p:sp>
        <p:nvSpPr>
          <p:cNvPr id="154" name="Google Shape;154;p21"/>
          <p:cNvSpPr txBox="1">
            <a:spLocks noGrp="1"/>
          </p:cNvSpPr>
          <p:nvPr>
            <p:ph type="body" idx="1"/>
          </p:nvPr>
        </p:nvSpPr>
        <p:spPr>
          <a:xfrm>
            <a:off x="547600" y="1388425"/>
            <a:ext cx="3598500" cy="3668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Sides">
  <p:cSld name="BLANK_1">
    <p:spTree>
      <p:nvGrpSpPr>
        <p:cNvPr id="1" name="Shape 155"/>
        <p:cNvGrpSpPr/>
        <p:nvPr/>
      </p:nvGrpSpPr>
      <p:grpSpPr>
        <a:xfrm>
          <a:off x="0" y="0"/>
          <a:ext cx="0" cy="0"/>
          <a:chOff x="0" y="0"/>
          <a:chExt cx="0" cy="0"/>
        </a:xfrm>
      </p:grpSpPr>
      <p:sp>
        <p:nvSpPr>
          <p:cNvPr id="156" name="Google Shape;1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2"/>
          <p:cNvSpPr/>
          <p:nvPr/>
        </p:nvSpPr>
        <p:spPr>
          <a:xfrm>
            <a:off x="0" y="0"/>
            <a:ext cx="37785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22"/>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lstStyle>
            <a:lvl1pPr lvl="0">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defRPr>
            </a:lvl2pPr>
            <a:lvl3pPr lvl="2">
              <a:spcBef>
                <a:spcPts val="0"/>
              </a:spcBef>
              <a:spcAft>
                <a:spcPts val="0"/>
              </a:spcAft>
              <a:buNone/>
              <a:defRPr sz="3600">
                <a:solidFill>
                  <a:srgbClr val="FFFFFF"/>
                </a:solidFill>
              </a:defRPr>
            </a:lvl3pPr>
            <a:lvl4pPr lvl="3">
              <a:spcBef>
                <a:spcPts val="0"/>
              </a:spcBef>
              <a:spcAft>
                <a:spcPts val="0"/>
              </a:spcAft>
              <a:buNone/>
              <a:defRPr sz="3600">
                <a:solidFill>
                  <a:srgbClr val="FFFFFF"/>
                </a:solidFill>
              </a:defRPr>
            </a:lvl4pPr>
            <a:lvl5pPr lvl="4">
              <a:spcBef>
                <a:spcPts val="0"/>
              </a:spcBef>
              <a:spcAft>
                <a:spcPts val="0"/>
              </a:spcAft>
              <a:buNone/>
              <a:defRPr sz="3600">
                <a:solidFill>
                  <a:srgbClr val="FFFFFF"/>
                </a:solidFill>
              </a:defRPr>
            </a:lvl5pPr>
            <a:lvl6pPr lvl="5">
              <a:spcBef>
                <a:spcPts val="0"/>
              </a:spcBef>
              <a:spcAft>
                <a:spcPts val="0"/>
              </a:spcAft>
              <a:buNone/>
              <a:defRPr sz="3600">
                <a:solidFill>
                  <a:srgbClr val="FFFFFF"/>
                </a:solidFill>
              </a:defRPr>
            </a:lvl6pPr>
            <a:lvl7pPr lvl="6">
              <a:spcBef>
                <a:spcPts val="0"/>
              </a:spcBef>
              <a:spcAft>
                <a:spcPts val="0"/>
              </a:spcAft>
              <a:buNone/>
              <a:defRPr sz="3600">
                <a:solidFill>
                  <a:srgbClr val="FFFFFF"/>
                </a:solidFill>
              </a:defRPr>
            </a:lvl7pPr>
            <a:lvl8pPr lvl="7">
              <a:spcBef>
                <a:spcPts val="0"/>
              </a:spcBef>
              <a:spcAft>
                <a:spcPts val="0"/>
              </a:spcAft>
              <a:buNone/>
              <a:defRPr sz="3600">
                <a:solidFill>
                  <a:srgbClr val="FFFFFF"/>
                </a:solidFill>
              </a:defRPr>
            </a:lvl8pPr>
            <a:lvl9pPr lvl="8">
              <a:spcBef>
                <a:spcPts val="0"/>
              </a:spcBef>
              <a:spcAft>
                <a:spcPts val="0"/>
              </a:spcAft>
              <a:buNone/>
              <a:defRPr sz="3600">
                <a:solidFill>
                  <a:srgbClr val="FFFFFF"/>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Sides 3">
  <p:cSld name="BLANK_1_3">
    <p:spTree>
      <p:nvGrpSpPr>
        <p:cNvPr id="1" name="Shape 159"/>
        <p:cNvGrpSpPr/>
        <p:nvPr/>
      </p:nvGrpSpPr>
      <p:grpSpPr>
        <a:xfrm>
          <a:off x="0" y="0"/>
          <a:ext cx="0" cy="0"/>
          <a:chOff x="0" y="0"/>
          <a:chExt cx="0" cy="0"/>
        </a:xfrm>
      </p:grpSpPr>
      <p:sp>
        <p:nvSpPr>
          <p:cNvPr id="160" name="Google Shape;16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61" name="Google Shape;161;p23"/>
          <p:cNvSpPr/>
          <p:nvPr/>
        </p:nvSpPr>
        <p:spPr>
          <a:xfrm>
            <a:off x="0" y="0"/>
            <a:ext cx="3778500" cy="5143500"/>
          </a:xfrm>
          <a:prstGeom prst="rect">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23"/>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lstStyle>
            <a:lvl1pPr lvl="0" rtl="0">
              <a:spcBef>
                <a:spcPts val="0"/>
              </a:spcBef>
              <a:spcAft>
                <a:spcPts val="0"/>
              </a:spcAft>
              <a:buNone/>
              <a:defRPr sz="4800">
                <a:solidFill>
                  <a:srgbClr val="FFFFFF"/>
                </a:solidFill>
                <a:latin typeface="Muli"/>
                <a:ea typeface="Muli"/>
                <a:cs typeface="Muli"/>
                <a:sym typeface="Muli"/>
              </a:defRPr>
            </a:lvl1pPr>
            <a:lvl2pPr lvl="1" rtl="0">
              <a:spcBef>
                <a:spcPts val="0"/>
              </a:spcBef>
              <a:spcAft>
                <a:spcPts val="0"/>
              </a:spcAft>
              <a:buNone/>
              <a:defRPr sz="4800">
                <a:solidFill>
                  <a:srgbClr val="FFFFFF"/>
                </a:solidFill>
              </a:defRPr>
            </a:lvl2pPr>
            <a:lvl3pPr lvl="2" rtl="0">
              <a:spcBef>
                <a:spcPts val="0"/>
              </a:spcBef>
              <a:spcAft>
                <a:spcPts val="0"/>
              </a:spcAft>
              <a:buNone/>
              <a:defRPr sz="4800">
                <a:solidFill>
                  <a:srgbClr val="FFFFFF"/>
                </a:solidFill>
              </a:defRPr>
            </a:lvl3pPr>
            <a:lvl4pPr lvl="3" rtl="0">
              <a:spcBef>
                <a:spcPts val="0"/>
              </a:spcBef>
              <a:spcAft>
                <a:spcPts val="0"/>
              </a:spcAft>
              <a:buNone/>
              <a:defRPr sz="4800">
                <a:solidFill>
                  <a:srgbClr val="FFFFFF"/>
                </a:solidFill>
              </a:defRPr>
            </a:lvl4pPr>
            <a:lvl5pPr lvl="4" rtl="0">
              <a:spcBef>
                <a:spcPts val="0"/>
              </a:spcBef>
              <a:spcAft>
                <a:spcPts val="0"/>
              </a:spcAft>
              <a:buNone/>
              <a:defRPr sz="4800">
                <a:solidFill>
                  <a:srgbClr val="FFFFFF"/>
                </a:solidFill>
              </a:defRPr>
            </a:lvl5pPr>
            <a:lvl6pPr lvl="5" rtl="0">
              <a:spcBef>
                <a:spcPts val="0"/>
              </a:spcBef>
              <a:spcAft>
                <a:spcPts val="0"/>
              </a:spcAft>
              <a:buNone/>
              <a:defRPr sz="4800">
                <a:solidFill>
                  <a:srgbClr val="FFFFFF"/>
                </a:solidFill>
              </a:defRPr>
            </a:lvl6pPr>
            <a:lvl7pPr lvl="6" rtl="0">
              <a:spcBef>
                <a:spcPts val="0"/>
              </a:spcBef>
              <a:spcAft>
                <a:spcPts val="0"/>
              </a:spcAft>
              <a:buNone/>
              <a:defRPr sz="4800">
                <a:solidFill>
                  <a:srgbClr val="FFFFFF"/>
                </a:solidFill>
              </a:defRPr>
            </a:lvl7pPr>
            <a:lvl8pPr lvl="7" rtl="0">
              <a:spcBef>
                <a:spcPts val="0"/>
              </a:spcBef>
              <a:spcAft>
                <a:spcPts val="0"/>
              </a:spcAft>
              <a:buNone/>
              <a:defRPr sz="4800">
                <a:solidFill>
                  <a:srgbClr val="FFFFFF"/>
                </a:solidFill>
              </a:defRPr>
            </a:lvl8pPr>
            <a:lvl9pPr lvl="8" rtl="0">
              <a:spcBef>
                <a:spcPts val="0"/>
              </a:spcBef>
              <a:spcAft>
                <a:spcPts val="0"/>
              </a:spcAft>
              <a:buNone/>
              <a:defRPr sz="4800">
                <a:solidFill>
                  <a:srgbClr val="FFFFFF"/>
                </a:solidFill>
              </a:defRPr>
            </a:lvl9pPr>
          </a:lstStyle>
          <a:p>
            <a:endParaRPr/>
          </a:p>
        </p:txBody>
      </p:sp>
      <p:sp>
        <p:nvSpPr>
          <p:cNvPr id="163" name="Google Shape;163;p23"/>
          <p:cNvSpPr txBox="1">
            <a:spLocks noGrp="1"/>
          </p:cNvSpPr>
          <p:nvPr>
            <p:ph type="subTitle" idx="1"/>
          </p:nvPr>
        </p:nvSpPr>
        <p:spPr>
          <a:xfrm>
            <a:off x="533325" y="3001125"/>
            <a:ext cx="3082500" cy="723300"/>
          </a:xfrm>
          <a:prstGeom prst="rect">
            <a:avLst/>
          </a:prstGeom>
        </p:spPr>
        <p:txBody>
          <a:bodyPr spcFirstLastPara="1" wrap="square" lIns="91425" tIns="91425" rIns="91425" bIns="91425" anchor="t" anchorCtr="0"/>
          <a:lstStyle>
            <a:lvl1pPr lv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Sides 1">
  <p:cSld name="BLANK_1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1" name="Google Shape;171;p25"/>
          <p:cNvSpPr/>
          <p:nvPr/>
        </p:nvSpPr>
        <p:spPr>
          <a:xfrm>
            <a:off x="4537225" y="0"/>
            <a:ext cx="46068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25"/>
          <p:cNvSpPr txBox="1">
            <a:spLocks noGrp="1"/>
          </p:cNvSpPr>
          <p:nvPr>
            <p:ph type="subTitle" idx="1"/>
          </p:nvPr>
        </p:nvSpPr>
        <p:spPr>
          <a:xfrm>
            <a:off x="752950" y="3500700"/>
            <a:ext cx="3109500" cy="1162500"/>
          </a:xfrm>
          <a:prstGeom prst="rect">
            <a:avLst/>
          </a:prstGeom>
        </p:spPr>
        <p:txBody>
          <a:bodyPr spcFirstLastPara="1" wrap="square" lIns="91425" tIns="91425" rIns="91425" bIns="91425" anchor="ctr" anchorCtr="0"/>
          <a:lstStyle>
            <a:lvl1pPr lvl="0" algn="ctr" rtl="0">
              <a:spcBef>
                <a:spcPts val="0"/>
              </a:spcBef>
              <a:spcAft>
                <a:spcPts val="0"/>
              </a:spcAft>
              <a:buNone/>
              <a:defRPr>
                <a:solidFill>
                  <a:srgbClr val="79B29D"/>
                </a:solidFill>
                <a:latin typeface="Muli"/>
                <a:ea typeface="Muli"/>
                <a:cs typeface="Muli"/>
                <a:sym typeface="Mul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3" name="Google Shape;173;p25"/>
          <p:cNvSpPr txBox="1">
            <a:spLocks noGrp="1"/>
          </p:cNvSpPr>
          <p:nvPr>
            <p:ph type="subTitle" idx="2"/>
          </p:nvPr>
        </p:nvSpPr>
        <p:spPr>
          <a:xfrm>
            <a:off x="5285875" y="3500700"/>
            <a:ext cx="3109500" cy="1162500"/>
          </a:xfrm>
          <a:prstGeom prst="rect">
            <a:avLst/>
          </a:prstGeom>
        </p:spPr>
        <p:txBody>
          <a:bodyPr spcFirstLastPara="1" wrap="square" lIns="91425" tIns="91425" rIns="91425" bIns="91425" anchor="ctr" anchorCtr="0"/>
          <a:lstStyle>
            <a:lvl1pPr lvl="0" algn="ctr" rtl="0">
              <a:spcBef>
                <a:spcPts val="0"/>
              </a:spcBef>
              <a:spcAft>
                <a:spcPts val="0"/>
              </a:spcAft>
              <a:buNone/>
              <a:defRPr>
                <a:solidFill>
                  <a:srgbClr val="FFFFFF"/>
                </a:solidFill>
                <a:latin typeface="Muli"/>
                <a:ea typeface="Muli"/>
                <a:cs typeface="Muli"/>
                <a:sym typeface="Muli"/>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1">
  <p:cSld name="TITLE_1_1">
    <p:bg>
      <p:bgPr>
        <a:noFill/>
        <a:effectLst/>
      </p:bgPr>
    </p:bg>
    <p:spTree>
      <p:nvGrpSpPr>
        <p:cNvPr id="1" name="Shape 25"/>
        <p:cNvGrpSpPr/>
        <p:nvPr/>
      </p:nvGrpSpPr>
      <p:grpSpPr>
        <a:xfrm>
          <a:off x="0" y="0"/>
          <a:ext cx="0" cy="0"/>
          <a:chOff x="0" y="0"/>
          <a:chExt cx="0" cy="0"/>
        </a:xfrm>
      </p:grpSpPr>
      <p:sp>
        <p:nvSpPr>
          <p:cNvPr id="26" name="Google Shape;26;p4"/>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4"/>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 name="Google Shape;33;p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4;p4"/>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35" name="Google Shape;35;p4"/>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36" name="Google Shape;36;p4"/>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lstStyle>
            <a:lvl1pPr lvl="0" algn="r">
              <a:spcBef>
                <a:spcPts val="0"/>
              </a:spcBef>
              <a:spcAft>
                <a:spcPts val="0"/>
              </a:spcAft>
              <a:buNone/>
              <a:defRPr sz="1300">
                <a:solidFill>
                  <a:srgbClr val="FFFFFF"/>
                </a:solidFill>
                <a:latin typeface="Muli"/>
                <a:ea typeface="Muli"/>
                <a:cs typeface="Muli"/>
                <a:sym typeface="Muli"/>
              </a:defRPr>
            </a:lvl1pPr>
            <a:lvl2pPr lvl="1" algn="r">
              <a:spcBef>
                <a:spcPts val="1600"/>
              </a:spcBef>
              <a:spcAft>
                <a:spcPts val="0"/>
              </a:spcAft>
              <a:buNone/>
              <a:defRPr sz="1300">
                <a:solidFill>
                  <a:srgbClr val="FFFFFF"/>
                </a:solidFill>
                <a:latin typeface="Muli"/>
                <a:ea typeface="Muli"/>
                <a:cs typeface="Muli"/>
                <a:sym typeface="Muli"/>
              </a:defRPr>
            </a:lvl2pPr>
            <a:lvl3pPr lvl="2" algn="r">
              <a:spcBef>
                <a:spcPts val="1600"/>
              </a:spcBef>
              <a:spcAft>
                <a:spcPts val="0"/>
              </a:spcAft>
              <a:buNone/>
              <a:defRPr sz="1300">
                <a:solidFill>
                  <a:srgbClr val="FFFFFF"/>
                </a:solidFill>
                <a:latin typeface="Muli"/>
                <a:ea typeface="Muli"/>
                <a:cs typeface="Muli"/>
                <a:sym typeface="Muli"/>
              </a:defRPr>
            </a:lvl3pPr>
            <a:lvl4pPr lvl="3" algn="r">
              <a:spcBef>
                <a:spcPts val="1600"/>
              </a:spcBef>
              <a:spcAft>
                <a:spcPts val="0"/>
              </a:spcAft>
              <a:buNone/>
              <a:defRPr sz="1300">
                <a:solidFill>
                  <a:srgbClr val="FFFFFF"/>
                </a:solidFill>
                <a:latin typeface="Muli"/>
                <a:ea typeface="Muli"/>
                <a:cs typeface="Muli"/>
                <a:sym typeface="Muli"/>
              </a:defRPr>
            </a:lvl4pPr>
            <a:lvl5pPr lvl="4" algn="r">
              <a:spcBef>
                <a:spcPts val="1600"/>
              </a:spcBef>
              <a:spcAft>
                <a:spcPts val="0"/>
              </a:spcAft>
              <a:buNone/>
              <a:defRPr sz="1300">
                <a:solidFill>
                  <a:srgbClr val="FFFFFF"/>
                </a:solidFill>
                <a:latin typeface="Muli"/>
                <a:ea typeface="Muli"/>
                <a:cs typeface="Muli"/>
                <a:sym typeface="Muli"/>
              </a:defRPr>
            </a:lvl5pPr>
            <a:lvl6pPr lvl="5" algn="r">
              <a:spcBef>
                <a:spcPts val="1600"/>
              </a:spcBef>
              <a:spcAft>
                <a:spcPts val="0"/>
              </a:spcAft>
              <a:buNone/>
              <a:defRPr sz="1300">
                <a:solidFill>
                  <a:srgbClr val="FFFFFF"/>
                </a:solidFill>
                <a:latin typeface="Muli"/>
                <a:ea typeface="Muli"/>
                <a:cs typeface="Muli"/>
                <a:sym typeface="Muli"/>
              </a:defRPr>
            </a:lvl6pPr>
            <a:lvl7pPr lvl="6" algn="r">
              <a:spcBef>
                <a:spcPts val="1600"/>
              </a:spcBef>
              <a:spcAft>
                <a:spcPts val="0"/>
              </a:spcAft>
              <a:buNone/>
              <a:defRPr sz="1300">
                <a:solidFill>
                  <a:srgbClr val="FFFFFF"/>
                </a:solidFill>
                <a:latin typeface="Muli"/>
                <a:ea typeface="Muli"/>
                <a:cs typeface="Muli"/>
                <a:sym typeface="Muli"/>
              </a:defRPr>
            </a:lvl7pPr>
            <a:lvl8pPr lvl="7" algn="r">
              <a:spcBef>
                <a:spcPts val="1600"/>
              </a:spcBef>
              <a:spcAft>
                <a:spcPts val="0"/>
              </a:spcAft>
              <a:buNone/>
              <a:defRPr sz="1300">
                <a:solidFill>
                  <a:srgbClr val="FFFFFF"/>
                </a:solidFill>
                <a:latin typeface="Muli"/>
                <a:ea typeface="Muli"/>
                <a:cs typeface="Muli"/>
                <a:sym typeface="Muli"/>
              </a:defRPr>
            </a:lvl8pPr>
            <a:lvl9pPr lvl="8" algn="r">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9" name="Google Shape;4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0"/>
        <p:cNvGrpSpPr/>
        <p:nvPr/>
      </p:nvGrpSpPr>
      <p:grpSpPr>
        <a:xfrm>
          <a:off x="0" y="0"/>
          <a:ext cx="0" cy="0"/>
          <a:chOff x="0" y="0"/>
          <a:chExt cx="0" cy="0"/>
        </a:xfrm>
      </p:grpSpPr>
      <p:sp>
        <p:nvSpPr>
          <p:cNvPr id="51" name="Google Shape;51;p7"/>
          <p:cNvSpPr/>
          <p:nvPr/>
        </p:nvSpPr>
        <p:spPr>
          <a:xfrm>
            <a:off x="7119100" y="0"/>
            <a:ext cx="2025000" cy="5143500"/>
          </a:xfrm>
          <a:prstGeom prst="rect">
            <a:avLst/>
          </a:prstGeom>
          <a:solidFill>
            <a:srgbClr val="85C4AC">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 name="Google Shape;52;p7"/>
          <p:cNvSpPr/>
          <p:nvPr/>
        </p:nvSpPr>
        <p:spPr>
          <a:xfrm>
            <a:off x="0" y="0"/>
            <a:ext cx="2147700" cy="5143500"/>
          </a:xfrm>
          <a:prstGeom prst="rect">
            <a:avLst/>
          </a:prstGeom>
          <a:solidFill>
            <a:srgbClr val="68998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7"/>
          <p:cNvSpPr/>
          <p:nvPr/>
        </p:nvSpPr>
        <p:spPr>
          <a:xfrm>
            <a:off x="2147700" y="0"/>
            <a:ext cx="2595000" cy="5143500"/>
          </a:xfrm>
          <a:prstGeom prst="rect">
            <a:avLst/>
          </a:prstGeom>
          <a:solidFill>
            <a:srgbClr val="74AB9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7"/>
          <p:cNvSpPr/>
          <p:nvPr/>
        </p:nvSpPr>
        <p:spPr>
          <a:xfrm>
            <a:off x="4727500" y="0"/>
            <a:ext cx="2391600" cy="5143500"/>
          </a:xfrm>
          <a:prstGeom prst="rect">
            <a:avLst/>
          </a:prstGeom>
          <a:solidFill>
            <a:srgbClr val="7CB8A1">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7"/>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7"/>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7"/>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58" name="Google Shape;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lstStyle>
            <a:lvl1pPr lvl="0" rt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solidFill>
                  <a:srgbClr val="FFFFFF"/>
                </a:solidFill>
                <a:latin typeface="Muli"/>
                <a:ea typeface="Muli"/>
                <a:cs typeface="Muli"/>
                <a:sym typeface="Muli"/>
              </a:defRPr>
            </a:lvl2pPr>
            <a:lvl3pPr lvl="2">
              <a:spcBef>
                <a:spcPts val="1600"/>
              </a:spcBef>
              <a:spcAft>
                <a:spcPts val="0"/>
              </a:spcAft>
              <a:buNone/>
              <a:defRPr>
                <a:solidFill>
                  <a:srgbClr val="FFFFFF"/>
                </a:solidFill>
                <a:latin typeface="Muli"/>
                <a:ea typeface="Muli"/>
                <a:cs typeface="Muli"/>
                <a:sym typeface="Muli"/>
              </a:defRPr>
            </a:lvl3pPr>
            <a:lvl4pPr lvl="3">
              <a:spcBef>
                <a:spcPts val="1600"/>
              </a:spcBef>
              <a:spcAft>
                <a:spcPts val="0"/>
              </a:spcAft>
              <a:buNone/>
              <a:defRPr>
                <a:solidFill>
                  <a:srgbClr val="FFFFFF"/>
                </a:solidFill>
                <a:latin typeface="Muli"/>
                <a:ea typeface="Muli"/>
                <a:cs typeface="Muli"/>
                <a:sym typeface="Muli"/>
              </a:defRPr>
            </a:lvl4pPr>
            <a:lvl5pPr lvl="4">
              <a:spcBef>
                <a:spcPts val="1600"/>
              </a:spcBef>
              <a:spcAft>
                <a:spcPts val="0"/>
              </a:spcAft>
              <a:buNone/>
              <a:defRPr>
                <a:solidFill>
                  <a:srgbClr val="FFFFFF"/>
                </a:solidFill>
                <a:latin typeface="Muli"/>
                <a:ea typeface="Muli"/>
                <a:cs typeface="Muli"/>
                <a:sym typeface="Muli"/>
              </a:defRPr>
            </a:lvl5pPr>
            <a:lvl6pPr lvl="5">
              <a:spcBef>
                <a:spcPts val="1600"/>
              </a:spcBef>
              <a:spcAft>
                <a:spcPts val="0"/>
              </a:spcAft>
              <a:buNone/>
              <a:defRPr>
                <a:solidFill>
                  <a:srgbClr val="FFFFFF"/>
                </a:solidFill>
                <a:latin typeface="Muli"/>
                <a:ea typeface="Muli"/>
                <a:cs typeface="Muli"/>
                <a:sym typeface="Muli"/>
              </a:defRPr>
            </a:lvl6pPr>
            <a:lvl7pPr lvl="6">
              <a:spcBef>
                <a:spcPts val="1600"/>
              </a:spcBef>
              <a:spcAft>
                <a:spcPts val="0"/>
              </a:spcAft>
              <a:buNone/>
              <a:defRPr>
                <a:solidFill>
                  <a:srgbClr val="FFFFFF"/>
                </a:solidFill>
                <a:latin typeface="Muli"/>
                <a:ea typeface="Muli"/>
                <a:cs typeface="Muli"/>
                <a:sym typeface="Muli"/>
              </a:defRPr>
            </a:lvl7pPr>
            <a:lvl8pPr lvl="7">
              <a:spcBef>
                <a:spcPts val="1600"/>
              </a:spcBef>
              <a:spcAft>
                <a:spcPts val="0"/>
              </a:spcAft>
              <a:buNone/>
              <a:defRPr>
                <a:solidFill>
                  <a:srgbClr val="FFFFFF"/>
                </a:solidFill>
                <a:latin typeface="Muli"/>
                <a:ea typeface="Muli"/>
                <a:cs typeface="Muli"/>
                <a:sym typeface="Muli"/>
              </a:defRPr>
            </a:lvl8pPr>
            <a:lvl9pPr lvl="8">
              <a:spcBef>
                <a:spcPts val="1600"/>
              </a:spcBef>
              <a:spcAft>
                <a:spcPts val="1600"/>
              </a:spcAft>
              <a:buNone/>
              <a:defRPr>
                <a:solidFill>
                  <a:srgbClr val="FFFFFF"/>
                </a:solidFill>
                <a:latin typeface="Muli"/>
                <a:ea typeface="Muli"/>
                <a:cs typeface="Muli"/>
                <a:sym typeface="Mul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1">
  <p:cSld name="SECTION_HEADER_1_1">
    <p:spTree>
      <p:nvGrpSpPr>
        <p:cNvPr id="1" name="Shape 60"/>
        <p:cNvGrpSpPr/>
        <p:nvPr/>
      </p:nvGrpSpPr>
      <p:grpSpPr>
        <a:xfrm>
          <a:off x="0" y="0"/>
          <a:ext cx="0" cy="0"/>
          <a:chOff x="0" y="0"/>
          <a:chExt cx="0" cy="0"/>
        </a:xfrm>
      </p:grpSpPr>
      <p:sp>
        <p:nvSpPr>
          <p:cNvPr id="61" name="Google Shape;61;p8"/>
          <p:cNvSpPr/>
          <p:nvPr/>
        </p:nvSpPr>
        <p:spPr>
          <a:xfrm>
            <a:off x="2147700" y="0"/>
            <a:ext cx="2595000" cy="5143500"/>
          </a:xfrm>
          <a:prstGeom prst="rect">
            <a:avLst/>
          </a:prstGeom>
          <a:solidFill>
            <a:srgbClr val="5477A7">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2" name="Google Shape;62;p8"/>
          <p:cNvSpPr/>
          <p:nvPr/>
        </p:nvSpPr>
        <p:spPr>
          <a:xfrm>
            <a:off x="0" y="0"/>
            <a:ext cx="2147700" cy="5143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 name="Google Shape;63;p8"/>
          <p:cNvSpPr/>
          <p:nvPr/>
        </p:nvSpPr>
        <p:spPr>
          <a:xfrm>
            <a:off x="7119100" y="0"/>
            <a:ext cx="2025000" cy="5143500"/>
          </a:xfrm>
          <a:prstGeom prst="rect">
            <a:avLst/>
          </a:prstGeom>
          <a:solidFill>
            <a:srgbClr val="648DC6">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 name="Google Shape;64;p8"/>
          <p:cNvSpPr/>
          <p:nvPr/>
        </p:nvSpPr>
        <p:spPr>
          <a:xfrm>
            <a:off x="4742700" y="0"/>
            <a:ext cx="2376300" cy="5143500"/>
          </a:xfrm>
          <a:prstGeom prst="rect">
            <a:avLst/>
          </a:prstGeom>
          <a:solidFill>
            <a:srgbClr val="5A7FB3">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 name="Google Shape;65;p8"/>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6" name="Google Shape;66;p8"/>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67" name="Google Shape;6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8"/>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lstStyle>
            <a:lvl1pPr lvl="0" rtl="0">
              <a:spcBef>
                <a:spcPts val="0"/>
              </a:spcBef>
              <a:spcAft>
                <a:spcPts val="0"/>
              </a:spcAft>
              <a:buNone/>
              <a:defRPr>
                <a:solidFill>
                  <a:srgbClr val="FFFFFF"/>
                </a:solidFill>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
        <p:nvSpPr>
          <p:cNvPr id="69" name="Google Shape;69;p8"/>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lstStyle>
            <a:lvl1pPr lv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83" name="Google Shape;83;p10"/>
          <p:cNvSpPr txBox="1">
            <a:spLocks noGrp="1"/>
          </p:cNvSpPr>
          <p:nvPr>
            <p:ph type="body" idx="1"/>
          </p:nvPr>
        </p:nvSpPr>
        <p:spPr>
          <a:xfrm>
            <a:off x="370475" y="1348400"/>
            <a:ext cx="84600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84" name="Google Shape;8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85" name="Google Shape;85;p10"/>
          <p:cNvGrpSpPr/>
          <p:nvPr/>
        </p:nvGrpSpPr>
        <p:grpSpPr>
          <a:xfrm rot="-5400000">
            <a:off x="-47651" y="696877"/>
            <a:ext cx="649715" cy="69000"/>
            <a:chOff x="684763" y="3506750"/>
            <a:chExt cx="3536825" cy="69000"/>
          </a:xfrm>
        </p:grpSpPr>
        <p:sp>
          <p:nvSpPr>
            <p:cNvPr id="86" name="Google Shape;86;p1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1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1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1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95" name="Google Shape;95;p11"/>
          <p:cNvGrpSpPr/>
          <p:nvPr/>
        </p:nvGrpSpPr>
        <p:grpSpPr>
          <a:xfrm rot="-5400000">
            <a:off x="-47651" y="696877"/>
            <a:ext cx="649715" cy="69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1"/>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9" name="Google Shape;10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7" r:id="rId15"/>
    <p:sldLayoutId id="2147483668" r:id="rId16"/>
    <p:sldLayoutId id="2147483669" r:id="rId17"/>
    <p:sldLayoutId id="2147483671"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a:spLocks noGrp="1"/>
          </p:cNvSpPr>
          <p:nvPr>
            <p:ph type="title"/>
          </p:nvPr>
        </p:nvSpPr>
        <p:spPr>
          <a:xfrm>
            <a:off x="1135912" y="856144"/>
            <a:ext cx="8721598"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smtClean="0">
                <a:latin typeface="Arial Black"/>
                <a:sym typeface="Arial Black"/>
              </a:rPr>
              <a:t>BÁO CÁO</a:t>
            </a:r>
            <a:r>
              <a:rPr lang="en" sz="3200" dirty="0" smtClean="0"/>
              <a:t/>
            </a:r>
            <a:br>
              <a:rPr lang="en" sz="3200" dirty="0" smtClean="0"/>
            </a:br>
            <a:r>
              <a:rPr lang="en" sz="3200" dirty="0" smtClean="0"/>
              <a:t>Nhập môn công nghệ phần mềm</a:t>
            </a:r>
            <a:endParaRPr sz="3200" dirty="0"/>
          </a:p>
        </p:txBody>
      </p:sp>
      <p:sp>
        <p:nvSpPr>
          <p:cNvPr id="287" name="Google Shape;287;p42"/>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smtClean="0"/>
              <a:t>Trình bày bởi Nhóm 11</a:t>
            </a:r>
            <a:endParaRPr dirty="0"/>
          </a:p>
        </p:txBody>
      </p:sp>
      <p:sp>
        <p:nvSpPr>
          <p:cNvPr id="288" name="Google Shape;288;p42"/>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smtClean="0"/>
              <a:t>24 Tháng 5 2019</a:t>
            </a:r>
            <a:endParaRPr dirty="0"/>
          </a:p>
        </p:txBody>
      </p:sp>
      <p:sp>
        <p:nvSpPr>
          <p:cNvPr id="294" name="Google Shape;294;p42"/>
          <p:cNvSpPr txBox="1"/>
          <p:nvPr/>
        </p:nvSpPr>
        <p:spPr>
          <a:xfrm>
            <a:off x="6946061" y="4215414"/>
            <a:ext cx="2530448" cy="55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solidFill>
                  <a:srgbClr val="5E85B9"/>
                </a:solidFill>
                <a:latin typeface="+mn-lt"/>
                <a:ea typeface="Arial Black"/>
                <a:cs typeface="Arial Black"/>
                <a:sym typeface="Arial Black"/>
              </a:rPr>
              <a:t>Trường</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Đại</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học</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Nông</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lâm</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Thành</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phố</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Hồ</a:t>
            </a:r>
            <a:r>
              <a:rPr lang="en-US" dirty="0" smtClean="0">
                <a:solidFill>
                  <a:srgbClr val="5E85B9"/>
                </a:solidFill>
                <a:latin typeface="+mn-lt"/>
                <a:ea typeface="Arial Black"/>
                <a:cs typeface="Arial Black"/>
                <a:sym typeface="Arial Black"/>
              </a:rPr>
              <a:t> </a:t>
            </a:r>
            <a:r>
              <a:rPr lang="en-US" dirty="0" err="1" smtClean="0">
                <a:solidFill>
                  <a:srgbClr val="5E85B9"/>
                </a:solidFill>
                <a:latin typeface="+mn-lt"/>
                <a:ea typeface="Arial Black"/>
                <a:cs typeface="Arial Black"/>
                <a:sym typeface="Arial Black"/>
              </a:rPr>
              <a:t>CHí</a:t>
            </a:r>
            <a:r>
              <a:rPr lang="en-US" dirty="0" smtClean="0">
                <a:solidFill>
                  <a:srgbClr val="5E85B9"/>
                </a:solidFill>
                <a:latin typeface="+mn-lt"/>
                <a:ea typeface="Arial Black"/>
                <a:cs typeface="Arial Black"/>
                <a:sym typeface="Arial Black"/>
              </a:rPr>
              <a:t> Minh</a:t>
            </a:r>
            <a:endParaRPr dirty="0">
              <a:solidFill>
                <a:srgbClr val="5E85B9"/>
              </a:solidFill>
              <a:latin typeface="+mn-lt"/>
              <a:ea typeface="Arial Black"/>
              <a:cs typeface="Arial Black"/>
              <a:sym typeface="Arial Black"/>
            </a:endParaRPr>
          </a:p>
        </p:txBody>
      </p:sp>
      <p:pic>
        <p:nvPicPr>
          <p:cNvPr id="1026" name="Picture 2" descr="Kết quả hình ảnh cho logo nông lâ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2709" y="4215414"/>
            <a:ext cx="613352" cy="6133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Login with Facebook API</a:t>
            </a:r>
            <a:endParaRPr dirty="0"/>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Muli"/>
                <a:ea typeface="Muli"/>
                <a:cs typeface="Muli"/>
                <a:sym typeface="Muli"/>
              </a:rPr>
              <a:t>Class diagram</a:t>
            </a:r>
            <a:endParaRPr dirty="0">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4" name="Picture 3"/>
          <p:cNvPicPr>
            <a:picLocks noChangeAspect="1"/>
          </p:cNvPicPr>
          <p:nvPr/>
        </p:nvPicPr>
        <p:blipFill>
          <a:blip r:embed="rId3"/>
          <a:stretch>
            <a:fillRect/>
          </a:stretch>
        </p:blipFill>
        <p:spPr>
          <a:xfrm>
            <a:off x="1230658" y="1692634"/>
            <a:ext cx="5981413" cy="303061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6362692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Login with Facebook API</a:t>
            </a:r>
            <a:endParaRPr dirty="0"/>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Muli"/>
                <a:ea typeface="Muli"/>
                <a:cs typeface="Muli"/>
                <a:sym typeface="Muli"/>
              </a:rPr>
              <a:t>Hiện thực</a:t>
            </a:r>
            <a:endParaRPr dirty="0">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9" name="Picture 8"/>
          <p:cNvPicPr>
            <a:picLocks noChangeAspect="1"/>
          </p:cNvPicPr>
          <p:nvPr/>
        </p:nvPicPr>
        <p:blipFill>
          <a:blip r:embed="rId3"/>
          <a:stretch>
            <a:fillRect/>
          </a:stretch>
        </p:blipFill>
        <p:spPr>
          <a:xfrm>
            <a:off x="1606044" y="1553470"/>
            <a:ext cx="5592278" cy="3252285"/>
          </a:xfrm>
          <a:prstGeom prst="rect">
            <a:avLst/>
          </a:prstGeom>
        </p:spPr>
      </p:pic>
    </p:spTree>
    <p:extLst>
      <p:ext uri="{BB962C8B-B14F-4D97-AF65-F5344CB8AC3E}">
        <p14:creationId xmlns:p14="http://schemas.microsoft.com/office/powerpoint/2010/main" val="21846883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Login with Facebook API</a:t>
            </a:r>
            <a:endParaRPr dirty="0"/>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Muli"/>
                <a:ea typeface="Muli"/>
                <a:cs typeface="Muli"/>
                <a:sym typeface="Muli"/>
              </a:rPr>
              <a:t>Hiện thực</a:t>
            </a:r>
            <a:endParaRPr dirty="0">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0" name="Picture 9"/>
          <p:cNvPicPr>
            <a:picLocks noChangeAspect="1"/>
          </p:cNvPicPr>
          <p:nvPr/>
        </p:nvPicPr>
        <p:blipFill>
          <a:blip r:embed="rId3"/>
          <a:stretch>
            <a:fillRect/>
          </a:stretch>
        </p:blipFill>
        <p:spPr>
          <a:xfrm>
            <a:off x="1619794" y="1553471"/>
            <a:ext cx="5592278" cy="3252285"/>
          </a:xfrm>
          <a:prstGeom prst="rect">
            <a:avLst/>
          </a:prstGeom>
        </p:spPr>
      </p:pic>
    </p:spTree>
    <p:extLst>
      <p:ext uri="{BB962C8B-B14F-4D97-AF65-F5344CB8AC3E}">
        <p14:creationId xmlns:p14="http://schemas.microsoft.com/office/powerpoint/2010/main" val="35367646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with Google API</a:t>
            </a:r>
            <a:endParaRPr lang="en-US" dirty="0"/>
          </a:p>
        </p:txBody>
      </p:sp>
      <p:sp>
        <p:nvSpPr>
          <p:cNvPr id="4" name="Subtitle 3"/>
          <p:cNvSpPr>
            <a:spLocks noGrp="1"/>
          </p:cNvSpPr>
          <p:nvPr>
            <p:ph type="subTitle" idx="2"/>
          </p:nvPr>
        </p:nvSpPr>
        <p:spPr/>
        <p:txBody>
          <a:bodyPr/>
          <a:lstStyle/>
          <a:p>
            <a:r>
              <a:rPr lang="en-US" dirty="0" smtClean="0"/>
              <a:t>Activity diagram</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6938" y="1130044"/>
            <a:ext cx="4222774" cy="3820669"/>
          </a:xfrm>
          <a:prstGeom prst="rect">
            <a:avLst/>
          </a:prstGeom>
        </p:spPr>
      </p:pic>
    </p:spTree>
    <p:extLst>
      <p:ext uri="{BB962C8B-B14F-4D97-AF65-F5344CB8AC3E}">
        <p14:creationId xmlns:p14="http://schemas.microsoft.com/office/powerpoint/2010/main" val="16621708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with Google</a:t>
            </a:r>
            <a:endParaRPr lang="en-US" dirty="0"/>
          </a:p>
        </p:txBody>
      </p:sp>
      <p:sp>
        <p:nvSpPr>
          <p:cNvPr id="4" name="Subtitle 3"/>
          <p:cNvSpPr>
            <a:spLocks noGrp="1"/>
          </p:cNvSpPr>
          <p:nvPr>
            <p:ph type="subTitle" idx="2"/>
          </p:nvPr>
        </p:nvSpPr>
        <p:spPr/>
        <p:txBody>
          <a:bodyPr/>
          <a:lstStyle/>
          <a:p>
            <a:r>
              <a:rPr lang="en-US" dirty="0" smtClean="0"/>
              <a:t>Sequence diagram</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747" y="1366905"/>
            <a:ext cx="6267909" cy="3776595"/>
          </a:xfrm>
          <a:prstGeom prst="rect">
            <a:avLst/>
          </a:prstGeom>
        </p:spPr>
      </p:pic>
    </p:spTree>
    <p:extLst>
      <p:ext uri="{BB962C8B-B14F-4D97-AF65-F5344CB8AC3E}">
        <p14:creationId xmlns:p14="http://schemas.microsoft.com/office/powerpoint/2010/main" val="4582159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Login with Google</a:t>
            </a:r>
          </a:p>
        </p:txBody>
      </p:sp>
      <p:sp>
        <p:nvSpPr>
          <p:cNvPr id="4" name="Subtitle 3"/>
          <p:cNvSpPr>
            <a:spLocks noGrp="1"/>
          </p:cNvSpPr>
          <p:nvPr>
            <p:ph type="subTitle" idx="2"/>
          </p:nvPr>
        </p:nvSpPr>
        <p:spPr/>
        <p:txBody>
          <a:bodyPr/>
          <a:lstStyle/>
          <a:p>
            <a:endParaRPr lang="en-US" dirty="0"/>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2824" y="1097280"/>
            <a:ext cx="4377055" cy="3648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1807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Login with Google</a:t>
            </a:r>
          </a:p>
        </p:txBody>
      </p:sp>
      <p:sp>
        <p:nvSpPr>
          <p:cNvPr id="4" name="Subtitle 3"/>
          <p:cNvSpPr>
            <a:spLocks noGrp="1"/>
          </p:cNvSpPr>
          <p:nvPr>
            <p:ph type="subTitle" idx="2"/>
          </p:nvPr>
        </p:nvSpPr>
        <p:spPr/>
        <p:txBody>
          <a:bodyPr/>
          <a:lstStyle/>
          <a:p>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0189" y="1259840"/>
            <a:ext cx="3931957" cy="3637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8121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 with Google</a:t>
            </a:r>
            <a:endParaRPr lang="en-US" dirty="0"/>
          </a:p>
        </p:txBody>
      </p:sp>
      <p:sp>
        <p:nvSpPr>
          <p:cNvPr id="4" name="Subtitle 3"/>
          <p:cNvSpPr>
            <a:spLocks noGrp="1"/>
          </p:cNvSpPr>
          <p:nvPr>
            <p:ph type="subTitle" idx="2"/>
          </p:nvPr>
        </p:nvSpPr>
        <p:spPr/>
        <p:txBody>
          <a:bodyPr/>
          <a:lstStyle/>
          <a:p>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4720" y="1535430"/>
            <a:ext cx="5831840" cy="32804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609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4"/>
          <p:cNvSpPr txBox="1">
            <a:spLocks noGrp="1"/>
          </p:cNvSpPr>
          <p:nvPr>
            <p:ph type="title"/>
          </p:nvPr>
        </p:nvSpPr>
        <p:spPr>
          <a:xfrm>
            <a:off x="332510" y="2312463"/>
            <a:ext cx="6191243"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smtClean="0"/>
              <a:t>Thực hiện chức </a:t>
            </a:r>
            <a:r>
              <a:rPr lang="en" sz="3200" dirty="0" smtClean="0"/>
              <a:t>năng</a:t>
            </a:r>
            <a:r>
              <a:rPr lang="en" sz="3600" dirty="0" smtClean="0"/>
              <a:t> </a:t>
            </a:r>
            <a:r>
              <a:rPr lang="en" sz="3600" dirty="0" smtClean="0">
                <a:solidFill>
                  <a:srgbClr val="75A6E7"/>
                </a:solidFill>
                <a:latin typeface="Arial Black"/>
                <a:ea typeface="Arial Black"/>
                <a:cs typeface="Arial Black"/>
                <a:sym typeface="Arial Black"/>
              </a:rPr>
              <a:t>Login</a:t>
            </a:r>
            <a:endParaRPr sz="3600" dirty="0">
              <a:solidFill>
                <a:srgbClr val="75A6E7"/>
              </a:solidFill>
              <a:latin typeface="Arial Black"/>
              <a:ea typeface="Arial Black"/>
              <a:cs typeface="Arial Black"/>
              <a:sym typeface="Arial Black"/>
            </a:endParaRPr>
          </a:p>
        </p:txBody>
      </p:sp>
      <p:sp>
        <p:nvSpPr>
          <p:cNvPr id="319" name="Google Shape;319;p44"/>
          <p:cNvSpPr txBox="1">
            <a:spLocks noGrp="1"/>
          </p:cNvSpPr>
          <p:nvPr>
            <p:ph type="subTitle" idx="1"/>
          </p:nvPr>
        </p:nvSpPr>
        <p:spPr>
          <a:xfrm>
            <a:off x="632550" y="3247775"/>
            <a:ext cx="6372000" cy="42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t>Mô tả </a:t>
            </a:r>
            <a:r>
              <a:rPr lang="en" dirty="0" smtClean="0">
                <a:solidFill>
                  <a:srgbClr val="75A6E7"/>
                </a:solidFill>
                <a:latin typeface="Arial Black"/>
                <a:sym typeface="Arial Black"/>
              </a:rPr>
              <a:t>quá trình</a:t>
            </a:r>
            <a:r>
              <a:rPr lang="en" dirty="0" smtClean="0"/>
              <a:t> thực hiện chức năng </a:t>
            </a:r>
            <a:r>
              <a:rPr lang="en" dirty="0" smtClean="0">
                <a:solidFill>
                  <a:srgbClr val="75A6E7"/>
                </a:solidFill>
                <a:latin typeface="Arial Black"/>
                <a:sym typeface="Arial Black"/>
              </a:rPr>
              <a:t>login</a:t>
            </a:r>
            <a:endParaRPr dirty="0">
              <a:solidFill>
                <a:srgbClr val="75A6E7"/>
              </a:solidFill>
              <a:latin typeface="Arial Black"/>
              <a:ea typeface="Arial Black"/>
              <a:cs typeface="Arial Black"/>
              <a:sym typeface="Arial Black"/>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5"/>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Mục lục</a:t>
            </a:r>
            <a:endParaRPr dirty="0"/>
          </a:p>
        </p:txBody>
      </p:sp>
      <p:grpSp>
        <p:nvGrpSpPr>
          <p:cNvPr id="326" name="Google Shape;326;p45"/>
          <p:cNvGrpSpPr/>
          <p:nvPr/>
        </p:nvGrpSpPr>
        <p:grpSpPr>
          <a:xfrm>
            <a:off x="4432934" y="1028668"/>
            <a:ext cx="278152" cy="345818"/>
            <a:chOff x="0" y="46600"/>
            <a:chExt cx="3121800" cy="5004600"/>
          </a:xfrm>
        </p:grpSpPr>
        <p:sp>
          <p:nvSpPr>
            <p:cNvPr id="327" name="Google Shape;327;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 name="Google Shape;329;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30" name="Google Shape;330;p45"/>
          <p:cNvSpPr txBox="1"/>
          <p:nvPr/>
        </p:nvSpPr>
        <p:spPr>
          <a:xfrm>
            <a:off x="4919125" y="970125"/>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smtClean="0">
                <a:solidFill>
                  <a:srgbClr val="434343"/>
                </a:solidFill>
                <a:latin typeface="Muli"/>
                <a:ea typeface="Muli"/>
                <a:cs typeface="Muli"/>
                <a:sym typeface="Muli"/>
              </a:rPr>
              <a:t>Thành viên</a:t>
            </a:r>
            <a:endParaRPr sz="3000" dirty="0">
              <a:solidFill>
                <a:srgbClr val="434343"/>
              </a:solidFill>
              <a:latin typeface="Muli"/>
              <a:ea typeface="Muli"/>
              <a:cs typeface="Muli"/>
              <a:sym typeface="Muli"/>
            </a:endParaRPr>
          </a:p>
        </p:txBody>
      </p:sp>
      <p:sp>
        <p:nvSpPr>
          <p:cNvPr id="331" name="Google Shape;331;p45"/>
          <p:cNvSpPr txBox="1"/>
          <p:nvPr/>
        </p:nvSpPr>
        <p:spPr>
          <a:xfrm>
            <a:off x="4919124" y="1772188"/>
            <a:ext cx="3961639"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smtClean="0">
                <a:solidFill>
                  <a:srgbClr val="434343"/>
                </a:solidFill>
                <a:latin typeface="Muli"/>
                <a:ea typeface="Muli"/>
                <a:cs typeface="Muli"/>
                <a:sym typeface="Muli"/>
              </a:rPr>
              <a:t>Phân công công việc</a:t>
            </a:r>
            <a:endParaRPr sz="3000" dirty="0">
              <a:solidFill>
                <a:srgbClr val="434343"/>
              </a:solidFill>
              <a:latin typeface="Muli"/>
              <a:ea typeface="Muli"/>
              <a:cs typeface="Muli"/>
              <a:sym typeface="Muli"/>
            </a:endParaRPr>
          </a:p>
        </p:txBody>
      </p:sp>
      <p:sp>
        <p:nvSpPr>
          <p:cNvPr id="332" name="Google Shape;332;p45"/>
          <p:cNvSpPr txBox="1"/>
          <p:nvPr/>
        </p:nvSpPr>
        <p:spPr>
          <a:xfrm>
            <a:off x="4919125" y="2574250"/>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3000" dirty="0" smtClean="0">
                <a:solidFill>
                  <a:srgbClr val="434343"/>
                </a:solidFill>
                <a:latin typeface="Muli"/>
                <a:ea typeface="Muli"/>
                <a:cs typeface="Muli"/>
                <a:sym typeface="Muli"/>
              </a:rPr>
              <a:t>Chi tiết chức năng</a:t>
            </a:r>
            <a:endParaRPr sz="3000" dirty="0">
              <a:solidFill>
                <a:srgbClr val="434343"/>
              </a:solidFill>
              <a:latin typeface="Muli"/>
              <a:ea typeface="Muli"/>
              <a:cs typeface="Muli"/>
              <a:sym typeface="Muli"/>
            </a:endParaRPr>
          </a:p>
        </p:txBody>
      </p:sp>
      <p:sp>
        <p:nvSpPr>
          <p:cNvPr id="333" name="Google Shape;333;p45"/>
          <p:cNvSpPr txBox="1"/>
          <p:nvPr/>
        </p:nvSpPr>
        <p:spPr>
          <a:xfrm>
            <a:off x="4919125" y="3376313"/>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smtClean="0">
                <a:solidFill>
                  <a:srgbClr val="434343"/>
                </a:solidFill>
                <a:latin typeface="Muli"/>
                <a:ea typeface="Muli"/>
                <a:cs typeface="Muli"/>
                <a:sym typeface="Muli"/>
              </a:rPr>
              <a:t>Class diagram</a:t>
            </a:r>
            <a:endParaRPr sz="3000" dirty="0">
              <a:solidFill>
                <a:srgbClr val="434343"/>
              </a:solidFill>
              <a:latin typeface="Muli"/>
              <a:ea typeface="Muli"/>
              <a:cs typeface="Muli"/>
              <a:sym typeface="Muli"/>
            </a:endParaRPr>
          </a:p>
        </p:txBody>
      </p:sp>
      <p:sp>
        <p:nvSpPr>
          <p:cNvPr id="334" name="Google Shape;334;p45"/>
          <p:cNvSpPr txBox="1"/>
          <p:nvPr/>
        </p:nvSpPr>
        <p:spPr>
          <a:xfrm>
            <a:off x="4919125" y="4178375"/>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smtClean="0">
                <a:solidFill>
                  <a:srgbClr val="434343"/>
                </a:solidFill>
                <a:latin typeface="Muli"/>
                <a:ea typeface="Muli"/>
                <a:cs typeface="Muli"/>
                <a:sym typeface="Muli"/>
              </a:rPr>
              <a:t>Tổng kết</a:t>
            </a:r>
            <a:endParaRPr sz="3000" dirty="0">
              <a:solidFill>
                <a:srgbClr val="434343"/>
              </a:solidFill>
              <a:latin typeface="Muli"/>
              <a:ea typeface="Muli"/>
              <a:cs typeface="Muli"/>
              <a:sym typeface="Muli"/>
            </a:endParaRPr>
          </a:p>
        </p:txBody>
      </p:sp>
      <p:grpSp>
        <p:nvGrpSpPr>
          <p:cNvPr id="335" name="Google Shape;335;p45"/>
          <p:cNvGrpSpPr/>
          <p:nvPr/>
        </p:nvGrpSpPr>
        <p:grpSpPr>
          <a:xfrm>
            <a:off x="4432934" y="1830743"/>
            <a:ext cx="278152" cy="345818"/>
            <a:chOff x="0" y="46600"/>
            <a:chExt cx="3121800" cy="5004600"/>
          </a:xfrm>
        </p:grpSpPr>
        <p:sp>
          <p:nvSpPr>
            <p:cNvPr id="336" name="Google Shape;336;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 name="Google Shape;338;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9" name="Google Shape;339;p45"/>
          <p:cNvGrpSpPr/>
          <p:nvPr/>
        </p:nvGrpSpPr>
        <p:grpSpPr>
          <a:xfrm>
            <a:off x="4432934" y="2632818"/>
            <a:ext cx="278152" cy="345818"/>
            <a:chOff x="0" y="46600"/>
            <a:chExt cx="3121800" cy="5004600"/>
          </a:xfrm>
        </p:grpSpPr>
        <p:sp>
          <p:nvSpPr>
            <p:cNvPr id="340" name="Google Shape;340;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 name="Google Shape;342;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43" name="Google Shape;343;p45"/>
          <p:cNvGrpSpPr/>
          <p:nvPr/>
        </p:nvGrpSpPr>
        <p:grpSpPr>
          <a:xfrm>
            <a:off x="4432934" y="3434893"/>
            <a:ext cx="278152" cy="345818"/>
            <a:chOff x="0" y="46600"/>
            <a:chExt cx="3121800" cy="5004600"/>
          </a:xfrm>
        </p:grpSpPr>
        <p:sp>
          <p:nvSpPr>
            <p:cNvPr id="344" name="Google Shape;344;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47" name="Google Shape;347;p45"/>
          <p:cNvGrpSpPr/>
          <p:nvPr/>
        </p:nvGrpSpPr>
        <p:grpSpPr>
          <a:xfrm>
            <a:off x="4432934" y="4236968"/>
            <a:ext cx="278152" cy="345818"/>
            <a:chOff x="0" y="46600"/>
            <a:chExt cx="3121800" cy="5004600"/>
          </a:xfrm>
        </p:grpSpPr>
        <p:sp>
          <p:nvSpPr>
            <p:cNvPr id="348" name="Google Shape;348;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50" name="Google Shape;350;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Bảng phân công</a:t>
            </a:r>
            <a:endParaRPr dirty="0"/>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Biểu</a:t>
            </a:r>
            <a:r>
              <a:rPr lang="en-US" dirty="0" smtClean="0"/>
              <a:t> </a:t>
            </a:r>
            <a:r>
              <a:rPr lang="en-US" dirty="0" err="1" smtClean="0"/>
              <a:t>đồ</a:t>
            </a:r>
            <a:r>
              <a:rPr lang="en-US" dirty="0" smtClean="0"/>
              <a:t> </a:t>
            </a:r>
            <a:r>
              <a:rPr lang="en-US" dirty="0" err="1" smtClean="0"/>
              <a:t>Redmine</a:t>
            </a:r>
            <a:endParaRPr lang="en-US" dirty="0"/>
          </a:p>
        </p:txBody>
      </p:sp>
      <p:sp>
        <p:nvSpPr>
          <p:cNvPr id="3" name="Text Placeholder 2"/>
          <p:cNvSpPr>
            <a:spLocks noGrp="1"/>
          </p:cNvSpPr>
          <p:nvPr>
            <p:ph type="body" idx="1"/>
          </p:nvPr>
        </p:nvSpPr>
        <p:spPr/>
        <p:txBody>
          <a:bodyPr/>
          <a:lstStyle/>
          <a:p>
            <a:endParaRPr lang="en-US"/>
          </a:p>
        </p:txBody>
      </p:sp>
      <p:sp>
        <p:nvSpPr>
          <p:cNvPr id="4" name="Subtitle 3"/>
          <p:cNvSpPr>
            <a:spLocks noGrp="1"/>
          </p:cNvSpPr>
          <p:nvPr>
            <p:ph type="subTitle" idx="2"/>
          </p:nvPr>
        </p:nvSpPr>
        <p:spPr/>
        <p:txBody>
          <a:bodyPr/>
          <a:lstStyle/>
          <a:p>
            <a:endParaRPr lang="en-US"/>
          </a:p>
        </p:txBody>
      </p:sp>
      <p:sp>
        <p:nvSpPr>
          <p:cNvPr id="5" name="Text Placeholder 4"/>
          <p:cNvSpPr>
            <a:spLocks noGrp="1"/>
          </p:cNvSpPr>
          <p:nvPr>
            <p:ph type="body" idx="3"/>
          </p:nvPr>
        </p:nvSpPr>
        <p:spPr/>
        <p:txBody>
          <a:bodyPr/>
          <a:lstStyle/>
          <a:p>
            <a:endParaRPr lang="en-US"/>
          </a:p>
        </p:txBody>
      </p:sp>
    </p:spTree>
    <p:extLst>
      <p:ext uri="{BB962C8B-B14F-4D97-AF65-F5344CB8AC3E}">
        <p14:creationId xmlns:p14="http://schemas.microsoft.com/office/powerpoint/2010/main" val="1037846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4" name="Google Shape;364;p4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Chi tiết các chức năng</a:t>
            </a:r>
            <a:endParaRPr dirty="0"/>
          </a:p>
        </p:txBody>
      </p:sp>
      <p:sp>
        <p:nvSpPr>
          <p:cNvPr id="365" name="Google Shape;365;p47"/>
          <p:cNvSpPr/>
          <p:nvPr/>
        </p:nvSpPr>
        <p:spPr>
          <a:xfrm>
            <a:off x="562000" y="1562100"/>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latin typeface="Muli"/>
                <a:ea typeface="Muli"/>
                <a:cs typeface="Muli"/>
                <a:sym typeface="Muli"/>
              </a:rPr>
              <a:t>Plan</a:t>
            </a:r>
            <a:endParaRPr dirty="0">
              <a:solidFill>
                <a:srgbClr val="FFFFFF"/>
              </a:solidFill>
              <a:latin typeface="Muli"/>
              <a:ea typeface="Muli"/>
              <a:cs typeface="Muli"/>
              <a:sym typeface="Muli"/>
            </a:endParaRPr>
          </a:p>
        </p:txBody>
      </p:sp>
      <p:sp>
        <p:nvSpPr>
          <p:cNvPr id="366" name="Google Shape;366;p47"/>
          <p:cNvSpPr/>
          <p:nvPr/>
        </p:nvSpPr>
        <p:spPr>
          <a:xfrm>
            <a:off x="3258600" y="3105800"/>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latin typeface="Muli"/>
                <a:ea typeface="Muli"/>
                <a:cs typeface="Muli"/>
                <a:sym typeface="Muli"/>
              </a:rPr>
              <a:t>Search</a:t>
            </a:r>
            <a:endParaRPr dirty="0">
              <a:solidFill>
                <a:srgbClr val="FFFFFF"/>
              </a:solidFill>
              <a:latin typeface="Muli"/>
              <a:ea typeface="Muli"/>
              <a:cs typeface="Muli"/>
              <a:sym typeface="Muli"/>
            </a:endParaRPr>
          </a:p>
        </p:txBody>
      </p:sp>
      <p:sp>
        <p:nvSpPr>
          <p:cNvPr id="367" name="Google Shape;367;p47"/>
          <p:cNvSpPr/>
          <p:nvPr/>
        </p:nvSpPr>
        <p:spPr>
          <a:xfrm>
            <a:off x="5955200" y="1562100"/>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latin typeface="Muli"/>
                <a:ea typeface="Muli"/>
                <a:cs typeface="Muli"/>
                <a:sym typeface="Muli"/>
              </a:rPr>
              <a:t>Coding</a:t>
            </a:r>
            <a:endParaRPr dirty="0">
              <a:solidFill>
                <a:srgbClr val="FFFFFF"/>
              </a:solidFill>
              <a:latin typeface="Muli"/>
              <a:ea typeface="Muli"/>
              <a:cs typeface="Muli"/>
              <a:sym typeface="Muli"/>
            </a:endParaRPr>
          </a:p>
        </p:txBody>
      </p:sp>
      <p:pic>
        <p:nvPicPr>
          <p:cNvPr id="368" name="Google Shape;368;p47" descr="business-561388.jpg"/>
          <p:cNvPicPr preferRelativeResize="0"/>
          <p:nvPr/>
        </p:nvPicPr>
        <p:blipFill rotWithShape="1">
          <a:blip r:embed="rId3">
            <a:alphaModFix/>
          </a:blip>
          <a:srcRect l="5695" t="10449" b="10449"/>
          <a:stretch/>
        </p:blipFill>
        <p:spPr>
          <a:xfrm>
            <a:off x="562000" y="3105800"/>
            <a:ext cx="2626800" cy="1468800"/>
          </a:xfrm>
          <a:prstGeom prst="rect">
            <a:avLst/>
          </a:prstGeom>
          <a:noFill/>
          <a:ln>
            <a:noFill/>
          </a:ln>
        </p:spPr>
      </p:pic>
      <p:pic>
        <p:nvPicPr>
          <p:cNvPr id="369" name="Google Shape;369;p47" descr="city-984268_1920.jpg"/>
          <p:cNvPicPr preferRelativeResize="0"/>
          <p:nvPr/>
        </p:nvPicPr>
        <p:blipFill rotWithShape="1">
          <a:blip r:embed="rId4">
            <a:alphaModFix/>
          </a:blip>
          <a:srcRect b="16128"/>
          <a:stretch/>
        </p:blipFill>
        <p:spPr>
          <a:xfrm>
            <a:off x="3258600" y="1562100"/>
            <a:ext cx="2626800" cy="1468800"/>
          </a:xfrm>
          <a:prstGeom prst="rect">
            <a:avLst/>
          </a:prstGeom>
          <a:noFill/>
          <a:ln>
            <a:noFill/>
          </a:ln>
        </p:spPr>
      </p:pic>
      <p:pic>
        <p:nvPicPr>
          <p:cNvPr id="370" name="Google Shape;370;p47" descr="typing-690856.jpg"/>
          <p:cNvPicPr preferRelativeResize="0"/>
          <p:nvPr/>
        </p:nvPicPr>
        <p:blipFill rotWithShape="1">
          <a:blip r:embed="rId5">
            <a:alphaModFix/>
          </a:blip>
          <a:srcRect b="16128"/>
          <a:stretch/>
        </p:blipFill>
        <p:spPr>
          <a:xfrm>
            <a:off x="5955200" y="3105800"/>
            <a:ext cx="2626798" cy="1468802"/>
          </a:xfrm>
          <a:prstGeom prst="rect">
            <a:avLst/>
          </a:prstGeom>
          <a:noFill/>
          <a:ln>
            <a:noFill/>
          </a:ln>
        </p:spPr>
      </p:pic>
      <p:grpSp>
        <p:nvGrpSpPr>
          <p:cNvPr id="371" name="Google Shape;371;p47"/>
          <p:cNvGrpSpPr/>
          <p:nvPr/>
        </p:nvGrpSpPr>
        <p:grpSpPr>
          <a:xfrm rot="5400000">
            <a:off x="8641234" y="411193"/>
            <a:ext cx="278152" cy="345818"/>
            <a:chOff x="0" y="46600"/>
            <a:chExt cx="3121800" cy="5004600"/>
          </a:xfrm>
        </p:grpSpPr>
        <p:sp>
          <p:nvSpPr>
            <p:cNvPr id="372" name="Google Shape;372;p4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4" name="Google Shape;374;p4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2" name="Subtitle 1"/>
          <p:cNvSpPr>
            <a:spLocks noGrp="1"/>
          </p:cNvSpPr>
          <p:nvPr>
            <p:ph type="subTitle" idx="2"/>
          </p:nvPr>
        </p:nvSpPr>
        <p:spPr/>
        <p:txBody>
          <a:bodyPr/>
          <a:lstStyle/>
          <a:p>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3"/>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Login with Facebook API</a:t>
            </a:r>
            <a:endParaRPr dirty="0"/>
          </a:p>
        </p:txBody>
      </p:sp>
      <p:sp>
        <p:nvSpPr>
          <p:cNvPr id="486" name="Google Shape;486;p53"/>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spcAft>
                <a:spcPts val="1600"/>
              </a:spcAft>
            </a:pPr>
            <a:r>
              <a:rPr lang="en-US" dirty="0"/>
              <a:t>Facebook OAuth Login API</a:t>
            </a:r>
            <a:endParaRPr dirty="0">
              <a:latin typeface="Muli"/>
              <a:ea typeface="Muli"/>
              <a:cs typeface="Muli"/>
              <a:sym typeface="Muli"/>
            </a:endParaRPr>
          </a:p>
        </p:txBody>
      </p:sp>
      <p:pic>
        <p:nvPicPr>
          <p:cNvPr id="487" name="Google Shape;487;p53" descr="O81GBA0.jpg"/>
          <p:cNvPicPr preferRelativeResize="0"/>
          <p:nvPr/>
        </p:nvPicPr>
        <p:blipFill rotWithShape="1">
          <a:blip r:embed="rId3">
            <a:alphaModFix/>
          </a:blip>
          <a:srcRect l="17467" r="25781"/>
          <a:stretch/>
        </p:blipFill>
        <p:spPr>
          <a:xfrm>
            <a:off x="4738050" y="0"/>
            <a:ext cx="4405946" cy="5143504"/>
          </a:xfrm>
          <a:prstGeom prst="rect">
            <a:avLst/>
          </a:prstGeom>
          <a:noFill/>
          <a:ln>
            <a:noFill/>
          </a:ln>
        </p:spPr>
      </p:pic>
      <p:sp>
        <p:nvSpPr>
          <p:cNvPr id="491" name="Google Shape;491;p53"/>
          <p:cNvSpPr txBox="1"/>
          <p:nvPr/>
        </p:nvSpPr>
        <p:spPr>
          <a:xfrm>
            <a:off x="6116700" y="1320350"/>
            <a:ext cx="11739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smtClean="0">
                <a:solidFill>
                  <a:srgbClr val="FFFFFF"/>
                </a:solidFill>
                <a:latin typeface="Muli"/>
                <a:ea typeface="Muli"/>
                <a:cs typeface="Muli"/>
                <a:sym typeface="Muli"/>
              </a:rPr>
              <a:t>Java</a:t>
            </a:r>
            <a:endParaRPr sz="3600" dirty="0">
              <a:solidFill>
                <a:srgbClr val="FFFFFF"/>
              </a:solidFill>
              <a:latin typeface="Muli"/>
              <a:ea typeface="Muli"/>
              <a:cs typeface="Muli"/>
              <a:sym typeface="Muli"/>
            </a:endParaRPr>
          </a:p>
        </p:txBody>
      </p:sp>
      <p:sp>
        <p:nvSpPr>
          <p:cNvPr id="492" name="Google Shape;492;p53"/>
          <p:cNvSpPr/>
          <p:nvPr/>
        </p:nvSpPr>
        <p:spPr>
          <a:xfrm>
            <a:off x="5399700" y="1275605"/>
            <a:ext cx="717000" cy="7170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93" name="Google Shape;493;p53"/>
          <p:cNvSpPr/>
          <p:nvPr/>
        </p:nvSpPr>
        <p:spPr>
          <a:xfrm>
            <a:off x="5404750" y="1275600"/>
            <a:ext cx="684900" cy="684900"/>
          </a:xfrm>
          <a:prstGeom prst="ellipse">
            <a:avLst/>
          </a:prstGeom>
          <a:solidFill>
            <a:srgbClr val="5477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94" name="Google Shape;494;p53"/>
          <p:cNvSpPr/>
          <p:nvPr/>
        </p:nvSpPr>
        <p:spPr>
          <a:xfrm>
            <a:off x="5563900" y="1434751"/>
            <a:ext cx="366600" cy="366600"/>
          </a:xfrm>
          <a:custGeom>
            <a:avLst/>
            <a:gdLst/>
            <a:ahLst/>
            <a:cxnLst/>
            <a:rect l="l" t="t" r="r" b="b"/>
            <a:pathLst>
              <a:path w="120000" h="120000" extrusionOk="0">
                <a:moveTo>
                  <a:pt x="120000" y="43574"/>
                </a:moveTo>
                <a:lnTo>
                  <a:pt x="76328" y="43574"/>
                </a:lnTo>
                <a:lnTo>
                  <a:pt x="60000" y="0"/>
                </a:lnTo>
                <a:lnTo>
                  <a:pt x="43574" y="43574"/>
                </a:lnTo>
                <a:lnTo>
                  <a:pt x="0" y="43574"/>
                </a:lnTo>
                <a:lnTo>
                  <a:pt x="35458" y="70917"/>
                </a:lnTo>
                <a:lnTo>
                  <a:pt x="19033" y="120000"/>
                </a:lnTo>
                <a:lnTo>
                  <a:pt x="60000" y="89951"/>
                </a:lnTo>
                <a:lnTo>
                  <a:pt x="100869" y="120000"/>
                </a:lnTo>
                <a:lnTo>
                  <a:pt x="84541" y="70917"/>
                </a:lnTo>
                <a:lnTo>
                  <a:pt x="120000" y="43574"/>
                </a:lnTo>
                <a:close/>
                <a:moveTo>
                  <a:pt x="90241" y="105507"/>
                </a:moveTo>
                <a:lnTo>
                  <a:pt x="63285" y="85603"/>
                </a:lnTo>
                <a:lnTo>
                  <a:pt x="60000" y="83188"/>
                </a:lnTo>
                <a:lnTo>
                  <a:pt x="56714" y="85603"/>
                </a:lnTo>
                <a:lnTo>
                  <a:pt x="29758" y="105507"/>
                </a:lnTo>
                <a:lnTo>
                  <a:pt x="40579" y="72753"/>
                </a:lnTo>
                <a:lnTo>
                  <a:pt x="41739" y="68985"/>
                </a:lnTo>
                <a:lnTo>
                  <a:pt x="38743" y="66473"/>
                </a:lnTo>
                <a:lnTo>
                  <a:pt x="16038" y="49082"/>
                </a:lnTo>
                <a:lnTo>
                  <a:pt x="47439" y="49082"/>
                </a:lnTo>
                <a:lnTo>
                  <a:pt x="48792" y="45507"/>
                </a:lnTo>
                <a:lnTo>
                  <a:pt x="60000" y="15555"/>
                </a:lnTo>
                <a:lnTo>
                  <a:pt x="71111" y="45507"/>
                </a:lnTo>
                <a:lnTo>
                  <a:pt x="72560" y="49082"/>
                </a:lnTo>
                <a:lnTo>
                  <a:pt x="103864" y="49082"/>
                </a:lnTo>
                <a:lnTo>
                  <a:pt x="81256" y="66473"/>
                </a:lnTo>
                <a:lnTo>
                  <a:pt x="78260" y="68985"/>
                </a:lnTo>
                <a:lnTo>
                  <a:pt x="90241" y="10550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53"/>
          <p:cNvSpPr/>
          <p:nvPr/>
        </p:nvSpPr>
        <p:spPr>
          <a:xfrm>
            <a:off x="5399700" y="2500480"/>
            <a:ext cx="717000" cy="7170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96" name="Google Shape;496;p53"/>
          <p:cNvSpPr/>
          <p:nvPr/>
        </p:nvSpPr>
        <p:spPr>
          <a:xfrm>
            <a:off x="5404750" y="2500475"/>
            <a:ext cx="684900" cy="684900"/>
          </a:xfrm>
          <a:prstGeom prst="ellipse">
            <a:avLst/>
          </a:prstGeom>
          <a:solidFill>
            <a:srgbClr val="5477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97" name="Google Shape;497;p53"/>
          <p:cNvSpPr/>
          <p:nvPr/>
        </p:nvSpPr>
        <p:spPr>
          <a:xfrm>
            <a:off x="5563899" y="2671210"/>
            <a:ext cx="366600" cy="366600"/>
          </a:xfrm>
          <a:custGeom>
            <a:avLst/>
            <a:gdLst/>
            <a:ahLst/>
            <a:cxnLst/>
            <a:rect l="l" t="t" r="r" b="b"/>
            <a:pathLst>
              <a:path w="120000" h="120000" extrusionOk="0">
                <a:moveTo>
                  <a:pt x="115951" y="47903"/>
                </a:moveTo>
                <a:lnTo>
                  <a:pt x="110168" y="46554"/>
                </a:lnTo>
                <a:cubicBezTo>
                  <a:pt x="109108" y="42216"/>
                  <a:pt x="107180" y="37879"/>
                  <a:pt x="105060" y="34024"/>
                </a:cubicBezTo>
                <a:lnTo>
                  <a:pt x="108048" y="28915"/>
                </a:lnTo>
                <a:cubicBezTo>
                  <a:pt x="108819" y="26987"/>
                  <a:pt x="109686" y="24771"/>
                  <a:pt x="108048" y="23132"/>
                </a:cubicBezTo>
                <a:lnTo>
                  <a:pt x="96867" y="12048"/>
                </a:lnTo>
                <a:cubicBezTo>
                  <a:pt x="96096" y="11180"/>
                  <a:pt x="95228" y="10891"/>
                  <a:pt x="94457" y="10891"/>
                </a:cubicBezTo>
                <a:cubicBezTo>
                  <a:pt x="93301" y="10891"/>
                  <a:pt x="92240" y="11469"/>
                  <a:pt x="91180" y="12048"/>
                </a:cubicBezTo>
                <a:lnTo>
                  <a:pt x="85975" y="15036"/>
                </a:lnTo>
                <a:cubicBezTo>
                  <a:pt x="82216" y="12819"/>
                  <a:pt x="77879" y="10891"/>
                  <a:pt x="73445" y="9831"/>
                </a:cubicBezTo>
                <a:lnTo>
                  <a:pt x="72096" y="4144"/>
                </a:lnTo>
                <a:cubicBezTo>
                  <a:pt x="71614" y="2216"/>
                  <a:pt x="70265" y="0"/>
                  <a:pt x="68048" y="0"/>
                </a:cubicBezTo>
                <a:lnTo>
                  <a:pt x="51951" y="0"/>
                </a:lnTo>
                <a:cubicBezTo>
                  <a:pt x="49831" y="0"/>
                  <a:pt x="48481" y="1927"/>
                  <a:pt x="47903" y="4144"/>
                </a:cubicBezTo>
                <a:lnTo>
                  <a:pt x="46554" y="9831"/>
                </a:lnTo>
                <a:cubicBezTo>
                  <a:pt x="42216" y="10891"/>
                  <a:pt x="37879" y="12819"/>
                  <a:pt x="34024" y="15036"/>
                </a:cubicBezTo>
                <a:lnTo>
                  <a:pt x="28915" y="12048"/>
                </a:lnTo>
                <a:cubicBezTo>
                  <a:pt x="28048" y="11469"/>
                  <a:pt x="26698" y="10891"/>
                  <a:pt x="25638" y="10891"/>
                </a:cubicBezTo>
                <a:cubicBezTo>
                  <a:pt x="24771" y="10891"/>
                  <a:pt x="24000" y="11180"/>
                  <a:pt x="23132" y="12048"/>
                </a:cubicBezTo>
                <a:lnTo>
                  <a:pt x="12048" y="23132"/>
                </a:lnTo>
                <a:cubicBezTo>
                  <a:pt x="10409" y="24771"/>
                  <a:pt x="11180" y="26987"/>
                  <a:pt x="12048" y="28915"/>
                </a:cubicBezTo>
                <a:lnTo>
                  <a:pt x="15036" y="34024"/>
                </a:lnTo>
                <a:cubicBezTo>
                  <a:pt x="12819" y="37879"/>
                  <a:pt x="10891" y="42216"/>
                  <a:pt x="9831" y="46554"/>
                </a:cubicBezTo>
                <a:lnTo>
                  <a:pt x="4144" y="47903"/>
                </a:lnTo>
                <a:cubicBezTo>
                  <a:pt x="2216" y="48481"/>
                  <a:pt x="0" y="49831"/>
                  <a:pt x="0" y="51951"/>
                </a:cubicBezTo>
                <a:lnTo>
                  <a:pt x="0" y="68048"/>
                </a:lnTo>
                <a:cubicBezTo>
                  <a:pt x="0" y="70265"/>
                  <a:pt x="1927" y="71325"/>
                  <a:pt x="4144" y="72096"/>
                </a:cubicBezTo>
                <a:lnTo>
                  <a:pt x="9831" y="73445"/>
                </a:lnTo>
                <a:cubicBezTo>
                  <a:pt x="10891" y="77879"/>
                  <a:pt x="12819" y="82216"/>
                  <a:pt x="15036" y="85975"/>
                </a:cubicBezTo>
                <a:lnTo>
                  <a:pt x="12048" y="91180"/>
                </a:lnTo>
                <a:cubicBezTo>
                  <a:pt x="10891" y="92819"/>
                  <a:pt x="10409" y="95228"/>
                  <a:pt x="12048" y="96867"/>
                </a:cubicBezTo>
                <a:lnTo>
                  <a:pt x="23132" y="108048"/>
                </a:lnTo>
                <a:cubicBezTo>
                  <a:pt x="24000" y="108819"/>
                  <a:pt x="24771" y="108819"/>
                  <a:pt x="25638" y="108819"/>
                </a:cubicBezTo>
                <a:cubicBezTo>
                  <a:pt x="26698" y="108819"/>
                  <a:pt x="27759" y="108337"/>
                  <a:pt x="28915" y="108048"/>
                </a:cubicBezTo>
                <a:lnTo>
                  <a:pt x="34024" y="105060"/>
                </a:lnTo>
                <a:cubicBezTo>
                  <a:pt x="37879" y="107180"/>
                  <a:pt x="42216" y="109108"/>
                  <a:pt x="46554" y="110168"/>
                </a:cubicBezTo>
                <a:lnTo>
                  <a:pt x="47903" y="115951"/>
                </a:lnTo>
                <a:cubicBezTo>
                  <a:pt x="48481" y="117783"/>
                  <a:pt x="49831" y="120000"/>
                  <a:pt x="51951" y="120000"/>
                </a:cubicBezTo>
                <a:lnTo>
                  <a:pt x="68048" y="120000"/>
                </a:lnTo>
                <a:cubicBezTo>
                  <a:pt x="70265" y="120000"/>
                  <a:pt x="71325" y="118072"/>
                  <a:pt x="72096" y="115951"/>
                </a:cubicBezTo>
                <a:lnTo>
                  <a:pt x="73445" y="110168"/>
                </a:lnTo>
                <a:cubicBezTo>
                  <a:pt x="77879" y="109108"/>
                  <a:pt x="82216" y="107180"/>
                  <a:pt x="85975" y="105060"/>
                </a:cubicBezTo>
                <a:lnTo>
                  <a:pt x="91180" y="108048"/>
                </a:lnTo>
                <a:cubicBezTo>
                  <a:pt x="92240" y="108626"/>
                  <a:pt x="93301" y="108819"/>
                  <a:pt x="94457" y="108819"/>
                </a:cubicBezTo>
                <a:cubicBezTo>
                  <a:pt x="95228" y="108819"/>
                  <a:pt x="96096" y="108626"/>
                  <a:pt x="96867" y="108048"/>
                </a:cubicBezTo>
                <a:lnTo>
                  <a:pt x="108048" y="96867"/>
                </a:lnTo>
                <a:cubicBezTo>
                  <a:pt x="109686" y="95228"/>
                  <a:pt x="109108" y="93108"/>
                  <a:pt x="108048" y="91180"/>
                </a:cubicBezTo>
                <a:lnTo>
                  <a:pt x="105060" y="85975"/>
                </a:lnTo>
                <a:cubicBezTo>
                  <a:pt x="107180" y="82216"/>
                  <a:pt x="109108" y="77879"/>
                  <a:pt x="110168" y="73445"/>
                </a:cubicBezTo>
                <a:lnTo>
                  <a:pt x="115951" y="72096"/>
                </a:lnTo>
                <a:cubicBezTo>
                  <a:pt x="117783" y="71614"/>
                  <a:pt x="120000" y="70265"/>
                  <a:pt x="120000" y="68048"/>
                </a:cubicBezTo>
                <a:lnTo>
                  <a:pt x="120000" y="51951"/>
                </a:lnTo>
                <a:cubicBezTo>
                  <a:pt x="120000" y="49831"/>
                  <a:pt x="118072" y="48481"/>
                  <a:pt x="115951" y="47903"/>
                </a:cubicBezTo>
                <a:close/>
                <a:moveTo>
                  <a:pt x="114602" y="66698"/>
                </a:moveTo>
                <a:lnTo>
                  <a:pt x="114602" y="66698"/>
                </a:lnTo>
                <a:lnTo>
                  <a:pt x="108819" y="68048"/>
                </a:lnTo>
                <a:cubicBezTo>
                  <a:pt x="106987" y="68626"/>
                  <a:pt x="105349" y="69975"/>
                  <a:pt x="105060" y="71903"/>
                </a:cubicBezTo>
                <a:cubicBezTo>
                  <a:pt x="103903" y="75662"/>
                  <a:pt x="102361" y="79518"/>
                  <a:pt x="100433" y="82987"/>
                </a:cubicBezTo>
                <a:cubicBezTo>
                  <a:pt x="99373" y="84626"/>
                  <a:pt x="99373" y="86843"/>
                  <a:pt x="100433" y="88481"/>
                </a:cubicBezTo>
                <a:lnTo>
                  <a:pt x="103421" y="93301"/>
                </a:lnTo>
                <a:lnTo>
                  <a:pt x="93879" y="102843"/>
                </a:lnTo>
                <a:lnTo>
                  <a:pt x="93879" y="102843"/>
                </a:lnTo>
                <a:lnTo>
                  <a:pt x="88963" y="99855"/>
                </a:lnTo>
                <a:cubicBezTo>
                  <a:pt x="88192" y="99373"/>
                  <a:pt x="87132" y="99084"/>
                  <a:pt x="86265" y="99084"/>
                </a:cubicBezTo>
                <a:cubicBezTo>
                  <a:pt x="85493" y="99084"/>
                  <a:pt x="84337" y="99373"/>
                  <a:pt x="83566" y="99855"/>
                </a:cubicBezTo>
                <a:cubicBezTo>
                  <a:pt x="80000" y="101783"/>
                  <a:pt x="76240" y="103421"/>
                  <a:pt x="72385" y="104481"/>
                </a:cubicBezTo>
                <a:cubicBezTo>
                  <a:pt x="70457" y="105060"/>
                  <a:pt x="69108" y="106409"/>
                  <a:pt x="68626" y="108337"/>
                </a:cubicBezTo>
                <a:lnTo>
                  <a:pt x="67180" y="114024"/>
                </a:lnTo>
                <a:lnTo>
                  <a:pt x="67180" y="114024"/>
                </a:lnTo>
                <a:lnTo>
                  <a:pt x="53879" y="114024"/>
                </a:lnTo>
                <a:lnTo>
                  <a:pt x="52530" y="108337"/>
                </a:lnTo>
                <a:cubicBezTo>
                  <a:pt x="51951" y="106409"/>
                  <a:pt x="50602" y="104771"/>
                  <a:pt x="48771" y="104481"/>
                </a:cubicBezTo>
                <a:cubicBezTo>
                  <a:pt x="44915" y="103421"/>
                  <a:pt x="41156" y="101783"/>
                  <a:pt x="37590" y="99855"/>
                </a:cubicBezTo>
                <a:cubicBezTo>
                  <a:pt x="36722" y="99373"/>
                  <a:pt x="35662" y="99084"/>
                  <a:pt x="34891" y="99084"/>
                </a:cubicBezTo>
                <a:cubicBezTo>
                  <a:pt x="33734" y="99084"/>
                  <a:pt x="32963" y="99373"/>
                  <a:pt x="32096" y="99855"/>
                </a:cubicBezTo>
                <a:lnTo>
                  <a:pt x="27277" y="102843"/>
                </a:lnTo>
                <a:lnTo>
                  <a:pt x="27277"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385" y="48192"/>
                </a:cubicBezTo>
                <a:cubicBezTo>
                  <a:pt x="17445" y="44337"/>
                  <a:pt x="19084" y="40578"/>
                  <a:pt x="21012" y="37012"/>
                </a:cubicBezTo>
                <a:cubicBezTo>
                  <a:pt x="22072" y="35373"/>
                  <a:pt x="22072" y="33253"/>
                  <a:pt x="21012" y="31614"/>
                </a:cubicBezTo>
                <a:lnTo>
                  <a:pt x="18024" y="26698"/>
                </a:lnTo>
                <a:lnTo>
                  <a:pt x="18024" y="26698"/>
                </a:lnTo>
                <a:lnTo>
                  <a:pt x="27469" y="17156"/>
                </a:lnTo>
                <a:lnTo>
                  <a:pt x="32385" y="20144"/>
                </a:lnTo>
                <a:cubicBezTo>
                  <a:pt x="33253" y="20722"/>
                  <a:pt x="34313" y="21012"/>
                  <a:pt x="35084" y="21012"/>
                </a:cubicBezTo>
                <a:cubicBezTo>
                  <a:pt x="35951" y="21012"/>
                  <a:pt x="37012" y="20722"/>
                  <a:pt x="37879"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855" y="20144"/>
                </a:cubicBezTo>
                <a:cubicBezTo>
                  <a:pt x="84626" y="20722"/>
                  <a:pt x="85686" y="21012"/>
                  <a:pt x="86554" y="21012"/>
                </a:cubicBezTo>
                <a:cubicBezTo>
                  <a:pt x="87614" y="21012"/>
                  <a:pt x="88481" y="20722"/>
                  <a:pt x="89253" y="20144"/>
                </a:cubicBezTo>
                <a:lnTo>
                  <a:pt x="94168" y="17156"/>
                </a:lnTo>
                <a:lnTo>
                  <a:pt x="103710" y="26698"/>
                </a:lnTo>
                <a:lnTo>
                  <a:pt x="103710" y="26698"/>
                </a:lnTo>
                <a:lnTo>
                  <a:pt x="100722" y="31614"/>
                </a:lnTo>
                <a:cubicBezTo>
                  <a:pt x="99566" y="33253"/>
                  <a:pt x="99566" y="35373"/>
                  <a:pt x="100722" y="37012"/>
                </a:cubicBezTo>
                <a:cubicBezTo>
                  <a:pt x="102554" y="40578"/>
                  <a:pt x="104192" y="44337"/>
                  <a:pt x="105349" y="48192"/>
                </a:cubicBezTo>
                <a:cubicBezTo>
                  <a:pt x="105831" y="50120"/>
                  <a:pt x="107180" y="51469"/>
                  <a:pt x="109108" y="51951"/>
                </a:cubicBezTo>
                <a:lnTo>
                  <a:pt x="114795" y="53397"/>
                </a:lnTo>
                <a:lnTo>
                  <a:pt x="114795" y="66698"/>
                </a:lnTo>
                <a:lnTo>
                  <a:pt x="114602" y="66698"/>
                </a:lnTo>
                <a:close/>
                <a:moveTo>
                  <a:pt x="60144" y="32674"/>
                </a:moveTo>
                <a:cubicBezTo>
                  <a:pt x="45204" y="32674"/>
                  <a:pt x="32963" y="44915"/>
                  <a:pt x="32963" y="59855"/>
                </a:cubicBezTo>
                <a:cubicBezTo>
                  <a:pt x="32963" y="74891"/>
                  <a:pt x="45204" y="87132"/>
                  <a:pt x="60144" y="87132"/>
                </a:cubicBezTo>
                <a:cubicBezTo>
                  <a:pt x="75084" y="87132"/>
                  <a:pt x="87325" y="74891"/>
                  <a:pt x="87325" y="59855"/>
                </a:cubicBezTo>
                <a:cubicBezTo>
                  <a:pt x="87325" y="44915"/>
                  <a:pt x="75084" y="32674"/>
                  <a:pt x="60144" y="32674"/>
                </a:cubicBezTo>
                <a:close/>
                <a:moveTo>
                  <a:pt x="60144" y="81638"/>
                </a:moveTo>
                <a:cubicBezTo>
                  <a:pt x="48192" y="81638"/>
                  <a:pt x="38361" y="71903"/>
                  <a:pt x="38361" y="59855"/>
                </a:cubicBezTo>
                <a:cubicBezTo>
                  <a:pt x="38361" y="47903"/>
                  <a:pt x="48192" y="38168"/>
                  <a:pt x="60144" y="38168"/>
                </a:cubicBezTo>
                <a:cubicBezTo>
                  <a:pt x="72096" y="38168"/>
                  <a:pt x="81927" y="47903"/>
                  <a:pt x="81927" y="59855"/>
                </a:cubicBezTo>
                <a:cubicBezTo>
                  <a:pt x="81927" y="71903"/>
                  <a:pt x="72096" y="81638"/>
                  <a:pt x="60144" y="816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53"/>
          <p:cNvSpPr/>
          <p:nvPr/>
        </p:nvSpPr>
        <p:spPr>
          <a:xfrm>
            <a:off x="5399700" y="3725355"/>
            <a:ext cx="717000" cy="7170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99" name="Google Shape;499;p53"/>
          <p:cNvSpPr/>
          <p:nvPr/>
        </p:nvSpPr>
        <p:spPr>
          <a:xfrm>
            <a:off x="5404750" y="3725350"/>
            <a:ext cx="684900" cy="684900"/>
          </a:xfrm>
          <a:prstGeom prst="ellipse">
            <a:avLst/>
          </a:prstGeom>
          <a:solidFill>
            <a:srgbClr val="5477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500" name="Google Shape;500;p53"/>
          <p:cNvSpPr/>
          <p:nvPr/>
        </p:nvSpPr>
        <p:spPr>
          <a:xfrm>
            <a:off x="5563900" y="3900551"/>
            <a:ext cx="366600" cy="3666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53"/>
          <p:cNvSpPr txBox="1"/>
          <p:nvPr/>
        </p:nvSpPr>
        <p:spPr>
          <a:xfrm>
            <a:off x="6116698" y="3781450"/>
            <a:ext cx="4114883" cy="5727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600" dirty="0" smtClean="0">
                <a:solidFill>
                  <a:srgbClr val="FFFFFF"/>
                </a:solidFill>
                <a:latin typeface="Muli"/>
                <a:ea typeface="Muli"/>
                <a:cs typeface="Muli"/>
                <a:sym typeface="Muli"/>
              </a:rPr>
              <a:t>None 3rd component</a:t>
            </a:r>
            <a:endParaRPr sz="3600" dirty="0">
              <a:solidFill>
                <a:srgbClr val="FFFFFF"/>
              </a:solidFill>
              <a:latin typeface="Muli"/>
              <a:ea typeface="Muli"/>
              <a:cs typeface="Muli"/>
              <a:sym typeface="Muli"/>
            </a:endParaRPr>
          </a:p>
        </p:txBody>
      </p:sp>
      <p:sp>
        <p:nvSpPr>
          <p:cNvPr id="501" name="Google Shape;501;p53"/>
          <p:cNvSpPr txBox="1"/>
          <p:nvPr/>
        </p:nvSpPr>
        <p:spPr>
          <a:xfrm>
            <a:off x="6116700" y="2556575"/>
            <a:ext cx="11739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smtClean="0">
                <a:solidFill>
                  <a:srgbClr val="FFFFFF"/>
                </a:solidFill>
                <a:latin typeface="Muli"/>
                <a:ea typeface="Muli"/>
                <a:cs typeface="Muli"/>
                <a:sym typeface="Muli"/>
              </a:rPr>
              <a:t>Json</a:t>
            </a:r>
            <a:endParaRPr sz="3600" dirty="0">
              <a:solidFill>
                <a:srgbClr val="FFFFFF"/>
              </a:solidFill>
              <a:latin typeface="Muli"/>
              <a:ea typeface="Muli"/>
              <a:cs typeface="Muli"/>
              <a:sym typeface="Muli"/>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Login with Facebook API</a:t>
            </a:r>
            <a:endParaRPr dirty="0"/>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Muli"/>
                <a:ea typeface="Muli"/>
                <a:cs typeface="Muli"/>
                <a:sym typeface="Muli"/>
              </a:rPr>
              <a:t>Sequence diagram</a:t>
            </a:r>
            <a:endParaRPr dirty="0">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5358" y="1459923"/>
            <a:ext cx="5810250" cy="34290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Login with Facebook API</a:t>
            </a:r>
            <a:endParaRPr dirty="0"/>
          </a:p>
        </p:txBody>
      </p:sp>
      <p:sp>
        <p:nvSpPr>
          <p:cNvPr id="388" name="Google Shape;388;p4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Muli"/>
                <a:ea typeface="Muli"/>
                <a:cs typeface="Muli"/>
                <a:sym typeface="Muli"/>
              </a:rPr>
              <a:t>Activity diagram</a:t>
            </a:r>
            <a:endParaRPr dirty="0">
              <a:latin typeface="Muli"/>
              <a:ea typeface="Muli"/>
              <a:cs typeface="Muli"/>
              <a:sym typeface="Muli"/>
            </a:endParaRP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4588" y="1514225"/>
            <a:ext cx="4194824" cy="327778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059623348"/>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686</TotalTime>
  <Words>437</Words>
  <Application>Microsoft Office PowerPoint</Application>
  <PresentationFormat>On-screen Show (16:9)</PresentationFormat>
  <Paragraphs>55</Paragraphs>
  <Slides>17</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Muli</vt:lpstr>
      <vt:lpstr>Arial Black</vt:lpstr>
      <vt:lpstr>Simple Light</vt:lpstr>
      <vt:lpstr>BÁO CÁO Nhập môn công nghệ phần mềm</vt:lpstr>
      <vt:lpstr>Thực hiện chức năng Login</vt:lpstr>
      <vt:lpstr>Mục lục</vt:lpstr>
      <vt:lpstr>Bảng phân công</vt:lpstr>
      <vt:lpstr>Biểu đồ Redmine</vt:lpstr>
      <vt:lpstr>Chi tiết các chức năng</vt:lpstr>
      <vt:lpstr>Login with Facebook API</vt:lpstr>
      <vt:lpstr>Login with Facebook API</vt:lpstr>
      <vt:lpstr>Login with Facebook API</vt:lpstr>
      <vt:lpstr>Login with Facebook API</vt:lpstr>
      <vt:lpstr>Login with Facebook API</vt:lpstr>
      <vt:lpstr>Login with Facebook API</vt:lpstr>
      <vt:lpstr>Login with Google API</vt:lpstr>
      <vt:lpstr>Login with Google</vt:lpstr>
      <vt:lpstr>Login with Google</vt:lpstr>
      <vt:lpstr>Login with Google</vt:lpstr>
      <vt:lpstr>Login with Google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Nhập môn công nghệ phần mềm</dc:title>
  <cp:lastModifiedBy>Windows User</cp:lastModifiedBy>
  <cp:revision>19</cp:revision>
  <dcterms:modified xsi:type="dcterms:W3CDTF">2019-05-29T18:21:27Z</dcterms:modified>
</cp:coreProperties>
</file>